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274AA-606B-435F-8E06-03EBB462878D}" v="89" dt="2024-08-09T06:54:16.349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94404" autoAdjust="0"/>
  </p:normalViewPr>
  <p:slideViewPr>
    <p:cSldViewPr snapToGrid="0" snapToObjects="1">
      <p:cViewPr varScale="1">
        <p:scale>
          <a:sx n="70" d="100"/>
          <a:sy n="70" d="100"/>
        </p:scale>
        <p:origin x="70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jali Walisinghe" userId="98280066-aae9-41e3-a414-68859441a34d" providerId="ADAL" clId="{021274AA-606B-435F-8E06-03EBB462878D}"/>
    <pc:docChg chg="undo redo custSel delSld modSld">
      <pc:chgData name="Anjali Walisinghe" userId="98280066-aae9-41e3-a414-68859441a34d" providerId="ADAL" clId="{021274AA-606B-435F-8E06-03EBB462878D}" dt="2024-08-09T07:02:20.565" v="27001" actId="20577"/>
      <pc:docMkLst>
        <pc:docMk/>
      </pc:docMkLst>
      <pc:sldChg chg="modSp mod">
        <pc:chgData name="Anjali Walisinghe" userId="98280066-aae9-41e3-a414-68859441a34d" providerId="ADAL" clId="{021274AA-606B-435F-8E06-03EBB462878D}" dt="2024-08-09T06:34:35.742" v="25145" actId="313"/>
        <pc:sldMkLst>
          <pc:docMk/>
          <pc:sldMk cId="1553432724" sldId="262"/>
        </pc:sldMkLst>
        <pc:spChg chg="mod">
          <ac:chgData name="Anjali Walisinghe" userId="98280066-aae9-41e3-a414-68859441a34d" providerId="ADAL" clId="{021274AA-606B-435F-8E06-03EBB462878D}" dt="2024-08-09T06:34:35.742" v="25145" actId="313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Anjali Walisinghe" userId="98280066-aae9-41e3-a414-68859441a34d" providerId="ADAL" clId="{021274AA-606B-435F-8E06-03EBB462878D}" dt="2024-07-29T01:32:05.014" v="4159" actId="20577"/>
        <pc:sldMkLst>
          <pc:docMk/>
          <pc:sldMk cId="3288665831" sldId="263"/>
        </pc:sldMkLst>
        <pc:spChg chg="mod">
          <ac:chgData name="Anjali Walisinghe" userId="98280066-aae9-41e3-a414-68859441a34d" providerId="ADAL" clId="{021274AA-606B-435F-8E06-03EBB462878D}" dt="2024-07-29T01:32:05.014" v="4159" actId="20577"/>
          <ac:spMkLst>
            <pc:docMk/>
            <pc:sldMk cId="3288665831" sldId="263"/>
            <ac:spMk id="5" creationId="{1B07C49E-AFFC-EC46-8930-E4D428F5F943}"/>
          </ac:spMkLst>
        </pc:spChg>
        <pc:spChg chg="mod">
          <ac:chgData name="Anjali Walisinghe" userId="98280066-aae9-41e3-a414-68859441a34d" providerId="ADAL" clId="{021274AA-606B-435F-8E06-03EBB462878D}" dt="2024-07-29T01:20:18.760" v="327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addSp delSp modSp mod">
        <pc:chgData name="Anjali Walisinghe" userId="98280066-aae9-41e3-a414-68859441a34d" providerId="ADAL" clId="{021274AA-606B-435F-8E06-03EBB462878D}" dt="2024-08-09T06:50:24.495" v="25250" actId="20577"/>
        <pc:sldMkLst>
          <pc:docMk/>
          <pc:sldMk cId="2987552906" sldId="264"/>
        </pc:sldMkLst>
        <pc:spChg chg="add del mod">
          <ac:chgData name="Anjali Walisinghe" userId="98280066-aae9-41e3-a414-68859441a34d" providerId="ADAL" clId="{021274AA-606B-435F-8E06-03EBB462878D}" dt="2024-08-06T00:08:37.535" v="6407" actId="478"/>
          <ac:spMkLst>
            <pc:docMk/>
            <pc:sldMk cId="2987552906" sldId="264"/>
            <ac:spMk id="2" creationId="{922A2920-DE77-4462-20F6-BEEB60BB15F3}"/>
          </ac:spMkLst>
        </pc:spChg>
        <pc:spChg chg="add mod">
          <ac:chgData name="Anjali Walisinghe" userId="98280066-aae9-41e3-a414-68859441a34d" providerId="ADAL" clId="{021274AA-606B-435F-8E06-03EBB462878D}" dt="2024-08-06T00:09:11.538" v="6413"/>
          <ac:spMkLst>
            <pc:docMk/>
            <pc:sldMk cId="2987552906" sldId="264"/>
            <ac:spMk id="3" creationId="{0B76D610-AE5C-12E0-6263-CF6A05F99940}"/>
          </ac:spMkLst>
        </pc:spChg>
        <pc:spChg chg="mod">
          <ac:chgData name="Anjali Walisinghe" userId="98280066-aae9-41e3-a414-68859441a34d" providerId="ADAL" clId="{021274AA-606B-435F-8E06-03EBB462878D}" dt="2024-08-09T06:50:24.495" v="25250" actId="20577"/>
          <ac:spMkLst>
            <pc:docMk/>
            <pc:sldMk cId="2987552906" sldId="264"/>
            <ac:spMk id="5" creationId="{1B07C49E-AFFC-EC46-8930-E4D428F5F943}"/>
          </ac:spMkLst>
        </pc:spChg>
        <pc:spChg chg="add mod">
          <ac:chgData name="Anjali Walisinghe" userId="98280066-aae9-41e3-a414-68859441a34d" providerId="ADAL" clId="{021274AA-606B-435F-8E06-03EBB462878D}" dt="2024-08-06T00:12:54.588" v="6729" actId="20577"/>
          <ac:spMkLst>
            <pc:docMk/>
            <pc:sldMk cId="2987552906" sldId="264"/>
            <ac:spMk id="6" creationId="{3CD1AF3B-B438-6844-1F3A-1125C832297D}"/>
          </ac:spMkLst>
        </pc:spChg>
        <pc:spChg chg="add mod">
          <ac:chgData name="Anjali Walisinghe" userId="98280066-aae9-41e3-a414-68859441a34d" providerId="ADAL" clId="{021274AA-606B-435F-8E06-03EBB462878D}" dt="2024-08-06T00:13:01.336" v="6730"/>
          <ac:spMkLst>
            <pc:docMk/>
            <pc:sldMk cId="2987552906" sldId="264"/>
            <ac:spMk id="7" creationId="{0F664140-1B14-C26E-2445-6927C841AF69}"/>
          </ac:spMkLst>
        </pc:spChg>
        <pc:spChg chg="mod">
          <ac:chgData name="Anjali Walisinghe" userId="98280066-aae9-41e3-a414-68859441a34d" providerId="ADAL" clId="{021274AA-606B-435F-8E06-03EBB462878D}" dt="2024-08-06T00:12:40.180" v="6695" actId="20577"/>
          <ac:spMkLst>
            <pc:docMk/>
            <pc:sldMk cId="2987552906" sldId="264"/>
            <ac:spMk id="8" creationId="{2A665A13-3129-46DF-B847-F273F3E96BE6}"/>
          </ac:spMkLst>
        </pc:spChg>
        <pc:spChg chg="add mod">
          <ac:chgData name="Anjali Walisinghe" userId="98280066-aae9-41e3-a414-68859441a34d" providerId="ADAL" clId="{021274AA-606B-435F-8E06-03EBB462878D}" dt="2024-08-06T03:43:54.692" v="7167" actId="20577"/>
          <ac:spMkLst>
            <pc:docMk/>
            <pc:sldMk cId="2987552906" sldId="264"/>
            <ac:spMk id="9" creationId="{104458BD-C736-3D78-0510-8AD078820156}"/>
          </ac:spMkLst>
        </pc:spChg>
        <pc:spChg chg="add mod">
          <ac:chgData name="Anjali Walisinghe" userId="98280066-aae9-41e3-a414-68859441a34d" providerId="ADAL" clId="{021274AA-606B-435F-8E06-03EBB462878D}" dt="2024-08-06T03:44:15.368" v="7216" actId="1076"/>
          <ac:spMkLst>
            <pc:docMk/>
            <pc:sldMk cId="2987552906" sldId="264"/>
            <ac:spMk id="10" creationId="{AD46DD71-26B3-AFA6-2BB0-119D1F2EE066}"/>
          </ac:spMkLst>
        </pc:spChg>
        <pc:spChg chg="add mod">
          <ac:chgData name="Anjali Walisinghe" userId="98280066-aae9-41e3-a414-68859441a34d" providerId="ADAL" clId="{021274AA-606B-435F-8E06-03EBB462878D}" dt="2024-08-06T03:43:35.309" v="7065" actId="1076"/>
          <ac:spMkLst>
            <pc:docMk/>
            <pc:sldMk cId="2987552906" sldId="264"/>
            <ac:spMk id="11" creationId="{E143E900-BA10-974C-2C41-D74666FA2346}"/>
          </ac:spMkLst>
        </pc:spChg>
        <pc:spChg chg="add mod">
          <ac:chgData name="Anjali Walisinghe" userId="98280066-aae9-41e3-a414-68859441a34d" providerId="ADAL" clId="{021274AA-606B-435F-8E06-03EBB462878D}" dt="2024-08-06T03:45:04.478" v="7284" actId="20577"/>
          <ac:spMkLst>
            <pc:docMk/>
            <pc:sldMk cId="2987552906" sldId="264"/>
            <ac:spMk id="12" creationId="{73AB206B-7D09-C18A-11F7-73EE2D2DD9E6}"/>
          </ac:spMkLst>
        </pc:spChg>
        <pc:spChg chg="add mod">
          <ac:chgData name="Anjali Walisinghe" userId="98280066-aae9-41e3-a414-68859441a34d" providerId="ADAL" clId="{021274AA-606B-435F-8E06-03EBB462878D}" dt="2024-08-06T03:44:25.572" v="7218" actId="1076"/>
          <ac:spMkLst>
            <pc:docMk/>
            <pc:sldMk cId="2987552906" sldId="264"/>
            <ac:spMk id="13" creationId="{A9A9FA9D-418A-CB48-562F-3B206F2E7D07}"/>
          </ac:spMkLst>
        </pc:spChg>
      </pc:sldChg>
      <pc:sldChg chg="modSp mod">
        <pc:chgData name="Anjali Walisinghe" userId="98280066-aae9-41e3-a414-68859441a34d" providerId="ADAL" clId="{021274AA-606B-435F-8E06-03EBB462878D}" dt="2024-08-09T06:51:32.512" v="25332" actId="6549"/>
        <pc:sldMkLst>
          <pc:docMk/>
          <pc:sldMk cId="1578726356" sldId="265"/>
        </pc:sldMkLst>
        <pc:spChg chg="mod">
          <ac:chgData name="Anjali Walisinghe" userId="98280066-aae9-41e3-a414-68859441a34d" providerId="ADAL" clId="{021274AA-606B-435F-8E06-03EBB462878D}" dt="2024-08-09T06:51:32.512" v="25332" actId="6549"/>
          <ac:spMkLst>
            <pc:docMk/>
            <pc:sldMk cId="1578726356" sldId="265"/>
            <ac:spMk id="5" creationId="{1B07C49E-AFFC-EC46-8930-E4D428F5F943}"/>
          </ac:spMkLst>
        </pc:spChg>
      </pc:sldChg>
      <pc:sldChg chg="addSp modSp mod">
        <pc:chgData name="Anjali Walisinghe" userId="98280066-aae9-41e3-a414-68859441a34d" providerId="ADAL" clId="{021274AA-606B-435F-8E06-03EBB462878D}" dt="2024-08-09T06:53:40.344" v="25491" actId="20577"/>
        <pc:sldMkLst>
          <pc:docMk/>
          <pc:sldMk cId="779971636" sldId="266"/>
        </pc:sldMkLst>
        <pc:spChg chg="add mod">
          <ac:chgData name="Anjali Walisinghe" userId="98280066-aae9-41e3-a414-68859441a34d" providerId="ADAL" clId="{021274AA-606B-435F-8E06-03EBB462878D}" dt="2024-08-06T04:32:42.766" v="11131" actId="1076"/>
          <ac:spMkLst>
            <pc:docMk/>
            <pc:sldMk cId="779971636" sldId="266"/>
            <ac:spMk id="2" creationId="{4E768BC0-A1FC-AE9F-6CCE-3EFCE79A540B}"/>
          </ac:spMkLst>
        </pc:spChg>
        <pc:spChg chg="mod">
          <ac:chgData name="Anjali Walisinghe" userId="98280066-aae9-41e3-a414-68859441a34d" providerId="ADAL" clId="{021274AA-606B-435F-8E06-03EBB462878D}" dt="2024-08-09T06:34:27.029" v="25144" actId="20577"/>
          <ac:spMkLst>
            <pc:docMk/>
            <pc:sldMk cId="779971636" sldId="266"/>
            <ac:spMk id="3" creationId="{D9E97D81-A978-4758-8A93-47C19B104075}"/>
          </ac:spMkLst>
        </pc:spChg>
        <pc:spChg chg="mod">
          <ac:chgData name="Anjali Walisinghe" userId="98280066-aae9-41e3-a414-68859441a34d" providerId="ADAL" clId="{021274AA-606B-435F-8E06-03EBB462878D}" dt="2024-08-09T06:53:40.344" v="25491" actId="20577"/>
          <ac:spMkLst>
            <pc:docMk/>
            <pc:sldMk cId="779971636" sldId="266"/>
            <ac:spMk id="5" creationId="{1B07C49E-AFFC-EC46-8930-E4D428F5F943}"/>
          </ac:spMkLst>
        </pc:spChg>
        <pc:spChg chg="add mod">
          <ac:chgData name="Anjali Walisinghe" userId="98280066-aae9-41e3-a414-68859441a34d" providerId="ADAL" clId="{021274AA-606B-435F-8E06-03EBB462878D}" dt="2024-08-06T04:32:48.247" v="11132" actId="1076"/>
          <ac:spMkLst>
            <pc:docMk/>
            <pc:sldMk cId="779971636" sldId="266"/>
            <ac:spMk id="6" creationId="{EA76454D-C6FE-3FAC-BB0E-D56391F14309}"/>
          </ac:spMkLst>
        </pc:spChg>
      </pc:sldChg>
      <pc:sldChg chg="addSp delSp modSp mod">
        <pc:chgData name="Anjali Walisinghe" userId="98280066-aae9-41e3-a414-68859441a34d" providerId="ADAL" clId="{021274AA-606B-435F-8E06-03EBB462878D}" dt="2024-08-06T06:02:01.380" v="11162" actId="14100"/>
        <pc:sldMkLst>
          <pc:docMk/>
          <pc:sldMk cId="3865605948" sldId="269"/>
        </pc:sldMkLst>
        <pc:spChg chg="del">
          <ac:chgData name="Anjali Walisinghe" userId="98280066-aae9-41e3-a414-68859441a34d" providerId="ADAL" clId="{021274AA-606B-435F-8E06-03EBB462878D}" dt="2024-08-06T06:00:45.467" v="11142" actId="478"/>
          <ac:spMkLst>
            <pc:docMk/>
            <pc:sldMk cId="3865605948" sldId="269"/>
            <ac:spMk id="3" creationId="{373827F3-F386-AA4E-80ED-D86DEF8C158D}"/>
          </ac:spMkLst>
        </pc:spChg>
        <pc:picChg chg="add mod">
          <ac:chgData name="Anjali Walisinghe" userId="98280066-aae9-41e3-a414-68859441a34d" providerId="ADAL" clId="{021274AA-606B-435F-8E06-03EBB462878D}" dt="2024-08-06T06:02:01.380" v="11162" actId="14100"/>
          <ac:picMkLst>
            <pc:docMk/>
            <pc:sldMk cId="3865605948" sldId="269"/>
            <ac:picMk id="6" creationId="{C436ED70-A5C6-1655-829D-EDC731D9EE87}"/>
          </ac:picMkLst>
        </pc:picChg>
        <pc:picChg chg="add mod">
          <ac:chgData name="Anjali Walisinghe" userId="98280066-aae9-41e3-a414-68859441a34d" providerId="ADAL" clId="{021274AA-606B-435F-8E06-03EBB462878D}" dt="2024-08-06T06:01:41.871" v="11161" actId="14100"/>
          <ac:picMkLst>
            <pc:docMk/>
            <pc:sldMk cId="3865605948" sldId="269"/>
            <ac:picMk id="8" creationId="{A3384A9E-7171-F7B5-E225-CD075AE6C310}"/>
          </ac:picMkLst>
        </pc:picChg>
      </pc:sldChg>
      <pc:sldChg chg="addSp delSp modSp mod">
        <pc:chgData name="Anjali Walisinghe" userId="98280066-aae9-41e3-a414-68859441a34d" providerId="ADAL" clId="{021274AA-606B-435F-8E06-03EBB462878D}" dt="2024-08-09T06:19:53.902" v="23589" actId="20577"/>
        <pc:sldMkLst>
          <pc:docMk/>
          <pc:sldMk cId="2727850971" sldId="270"/>
        </pc:sldMkLst>
        <pc:spChg chg="del">
          <ac:chgData name="Anjali Walisinghe" userId="98280066-aae9-41e3-a414-68859441a34d" providerId="ADAL" clId="{021274AA-606B-435F-8E06-03EBB462878D}" dt="2024-08-06T06:24:43.652" v="11208" actId="478"/>
          <ac:spMkLst>
            <pc:docMk/>
            <pc:sldMk cId="2727850971" sldId="270"/>
            <ac:spMk id="5" creationId="{1B07C49E-AFFC-EC46-8930-E4D428F5F943}"/>
          </ac:spMkLst>
        </pc:spChg>
        <pc:spChg chg="add del mod">
          <ac:chgData name="Anjali Walisinghe" userId="98280066-aae9-41e3-a414-68859441a34d" providerId="ADAL" clId="{021274AA-606B-435F-8E06-03EBB462878D}" dt="2024-08-06T06:25:51.435" v="11217"/>
          <ac:spMkLst>
            <pc:docMk/>
            <pc:sldMk cId="2727850971" sldId="270"/>
            <ac:spMk id="9" creationId="{633C3A7D-7245-E973-09C7-FFC446075FAE}"/>
          </ac:spMkLst>
        </pc:spChg>
        <pc:spChg chg="add mod">
          <ac:chgData name="Anjali Walisinghe" userId="98280066-aae9-41e3-a414-68859441a34d" providerId="ADAL" clId="{021274AA-606B-435F-8E06-03EBB462878D}" dt="2024-08-09T06:19:53.902" v="23589" actId="20577"/>
          <ac:spMkLst>
            <pc:docMk/>
            <pc:sldMk cId="2727850971" sldId="270"/>
            <ac:spMk id="10" creationId="{A19EF40D-BFDE-56D8-186F-B12684FD8A83}"/>
          </ac:spMkLst>
        </pc:spChg>
        <pc:picChg chg="add mod">
          <ac:chgData name="Anjali Walisinghe" userId="98280066-aae9-41e3-a414-68859441a34d" providerId="ADAL" clId="{021274AA-606B-435F-8E06-03EBB462878D}" dt="2024-08-06T06:28:00.470" v="11420" actId="1076"/>
          <ac:picMkLst>
            <pc:docMk/>
            <pc:sldMk cId="2727850971" sldId="270"/>
            <ac:picMk id="6" creationId="{10069EF2-78D4-6172-1A8F-1101BB89E237}"/>
          </ac:picMkLst>
        </pc:picChg>
        <pc:picChg chg="add mod">
          <ac:chgData name="Anjali Walisinghe" userId="98280066-aae9-41e3-a414-68859441a34d" providerId="ADAL" clId="{021274AA-606B-435F-8E06-03EBB462878D}" dt="2024-08-06T06:27:52.887" v="11417" actId="1076"/>
          <ac:picMkLst>
            <pc:docMk/>
            <pc:sldMk cId="2727850971" sldId="270"/>
            <ac:picMk id="8" creationId="{514509AD-3874-332F-8175-B8D049168152}"/>
          </ac:picMkLst>
        </pc:picChg>
      </pc:sldChg>
      <pc:sldChg chg="modSp mod">
        <pc:chgData name="Anjali Walisinghe" userId="98280066-aae9-41e3-a414-68859441a34d" providerId="ADAL" clId="{021274AA-606B-435F-8E06-03EBB462878D}" dt="2024-08-09T07:02:20.565" v="27001" actId="20577"/>
        <pc:sldMkLst>
          <pc:docMk/>
          <pc:sldMk cId="1630123617" sldId="274"/>
        </pc:sldMkLst>
        <pc:spChg chg="mod">
          <ac:chgData name="Anjali Walisinghe" userId="98280066-aae9-41e3-a414-68859441a34d" providerId="ADAL" clId="{021274AA-606B-435F-8E06-03EBB462878D}" dt="2024-08-09T07:02:20.565" v="27001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del">
        <pc:chgData name="Anjali Walisinghe" userId="98280066-aae9-41e3-a414-68859441a34d" providerId="ADAL" clId="{021274AA-606B-435F-8E06-03EBB462878D}" dt="2024-08-09T06:54:47.893" v="25492" actId="2696"/>
        <pc:sldMkLst>
          <pc:docMk/>
          <pc:sldMk cId="3410008520" sldId="275"/>
        </pc:sldMkLst>
      </pc:sldChg>
      <pc:sldChg chg="modSp mod">
        <pc:chgData name="Anjali Walisinghe" userId="98280066-aae9-41e3-a414-68859441a34d" providerId="ADAL" clId="{021274AA-606B-435F-8E06-03EBB462878D}" dt="2024-08-09T06:52:07.464" v="25418" actId="20577"/>
        <pc:sldMkLst>
          <pc:docMk/>
          <pc:sldMk cId="148114319" sldId="276"/>
        </pc:sldMkLst>
        <pc:spChg chg="mod">
          <ac:chgData name="Anjali Walisinghe" userId="98280066-aae9-41e3-a414-68859441a34d" providerId="ADAL" clId="{021274AA-606B-435F-8E06-03EBB462878D}" dt="2024-08-09T06:33:29.197" v="25061" actId="20577"/>
          <ac:spMkLst>
            <pc:docMk/>
            <pc:sldMk cId="148114319" sldId="276"/>
            <ac:spMk id="3" creationId="{B28946E4-5BEF-46F0-A56A-E7E85ACA148F}"/>
          </ac:spMkLst>
        </pc:spChg>
        <pc:spChg chg="mod">
          <ac:chgData name="Anjali Walisinghe" userId="98280066-aae9-41e3-a414-68859441a34d" providerId="ADAL" clId="{021274AA-606B-435F-8E06-03EBB462878D}" dt="2024-08-09T06:52:07.464" v="25418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del">
        <pc:chgData name="Anjali Walisinghe" userId="98280066-aae9-41e3-a414-68859441a34d" providerId="ADAL" clId="{021274AA-606B-435F-8E06-03EBB462878D}" dt="2024-08-09T06:29:58.207" v="24846" actId="2696"/>
        <pc:sldMkLst>
          <pc:docMk/>
          <pc:sldMk cId="321008965" sldId="277"/>
        </pc:sldMkLst>
      </pc:sldChg>
      <pc:sldChg chg="addSp delSp modSp mod">
        <pc:chgData name="Anjali Walisinghe" userId="98280066-aae9-41e3-a414-68859441a34d" providerId="ADAL" clId="{021274AA-606B-435F-8E06-03EBB462878D}" dt="2024-08-09T04:52:32.850" v="19552" actId="20577"/>
        <pc:sldMkLst>
          <pc:docMk/>
          <pc:sldMk cId="2459446073" sldId="289"/>
        </pc:sldMkLst>
        <pc:spChg chg="mod">
          <ac:chgData name="Anjali Walisinghe" userId="98280066-aae9-41e3-a414-68859441a34d" providerId="ADAL" clId="{021274AA-606B-435F-8E06-03EBB462878D}" dt="2024-08-09T04:52:32.850" v="19552" actId="20577"/>
          <ac:spMkLst>
            <pc:docMk/>
            <pc:sldMk cId="2459446073" sldId="289"/>
            <ac:spMk id="5" creationId="{1B07C49E-AFFC-EC46-8930-E4D428F5F943}"/>
          </ac:spMkLst>
        </pc:spChg>
        <pc:picChg chg="add del mod">
          <ac:chgData name="Anjali Walisinghe" userId="98280066-aae9-41e3-a414-68859441a34d" providerId="ADAL" clId="{021274AA-606B-435F-8E06-03EBB462878D}" dt="2024-08-09T04:46:46.669" v="18477" actId="478"/>
          <ac:picMkLst>
            <pc:docMk/>
            <pc:sldMk cId="2459446073" sldId="289"/>
            <ac:picMk id="3" creationId="{D16CECD2-8B89-9CF3-5655-9DD3A48DA039}"/>
          </ac:picMkLst>
        </pc:picChg>
        <pc:picChg chg="add mod">
          <ac:chgData name="Anjali Walisinghe" userId="98280066-aae9-41e3-a414-68859441a34d" providerId="ADAL" clId="{021274AA-606B-435F-8E06-03EBB462878D}" dt="2024-08-09T04:48:49.169" v="18551" actId="1076"/>
          <ac:picMkLst>
            <pc:docMk/>
            <pc:sldMk cId="2459446073" sldId="289"/>
            <ac:picMk id="7" creationId="{F6B32E0D-CB72-BCC0-D7D7-3157DE212DBE}"/>
          </ac:picMkLst>
        </pc:picChg>
        <pc:picChg chg="add mod">
          <ac:chgData name="Anjali Walisinghe" userId="98280066-aae9-41e3-a414-68859441a34d" providerId="ADAL" clId="{021274AA-606B-435F-8E06-03EBB462878D}" dt="2024-08-09T04:48:52.426" v="18552" actId="1076"/>
          <ac:picMkLst>
            <pc:docMk/>
            <pc:sldMk cId="2459446073" sldId="289"/>
            <ac:picMk id="10" creationId="{E6B9BA94-A711-AF6B-2F5A-218485ACA453}"/>
          </ac:picMkLst>
        </pc:picChg>
      </pc:sldChg>
      <pc:sldChg chg="addSp modSp mod">
        <pc:chgData name="Anjali Walisinghe" userId="98280066-aae9-41e3-a414-68859441a34d" providerId="ADAL" clId="{021274AA-606B-435F-8E06-03EBB462878D}" dt="2024-08-09T06:53:10.464" v="25446" actId="6549"/>
        <pc:sldMkLst>
          <pc:docMk/>
          <pc:sldMk cId="1813711241" sldId="293"/>
        </pc:sldMkLst>
        <pc:spChg chg="add mod">
          <ac:chgData name="Anjali Walisinghe" userId="98280066-aae9-41e3-a414-68859441a34d" providerId="ADAL" clId="{021274AA-606B-435F-8E06-03EBB462878D}" dt="2024-08-09T06:10:03.570" v="22357" actId="14100"/>
          <ac:spMkLst>
            <pc:docMk/>
            <pc:sldMk cId="1813711241" sldId="293"/>
            <ac:spMk id="2" creationId="{3AE7CDFB-219E-D2B2-B6AE-33A90FB3A38D}"/>
          </ac:spMkLst>
        </pc:spChg>
        <pc:spChg chg="mod">
          <ac:chgData name="Anjali Walisinghe" userId="98280066-aae9-41e3-a414-68859441a34d" providerId="ADAL" clId="{021274AA-606B-435F-8E06-03EBB462878D}" dt="2024-08-09T06:53:10.464" v="25446" actId="6549"/>
          <ac:spMkLst>
            <pc:docMk/>
            <pc:sldMk cId="1813711241" sldId="293"/>
            <ac:spMk id="5" creationId="{1B07C49E-AFFC-EC46-8930-E4D428F5F943}"/>
          </ac:spMkLst>
        </pc:spChg>
        <pc:spChg chg="add mod">
          <ac:chgData name="Anjali Walisinghe" userId="98280066-aae9-41e3-a414-68859441a34d" providerId="ADAL" clId="{021274AA-606B-435F-8E06-03EBB462878D}" dt="2024-08-09T06:09:44.589" v="22261" actId="1076"/>
          <ac:spMkLst>
            <pc:docMk/>
            <pc:sldMk cId="1813711241" sldId="293"/>
            <ac:spMk id="6" creationId="{5342B6CA-4395-E6A0-768E-80696E87738E}"/>
          </ac:spMkLst>
        </pc:spChg>
        <pc:spChg chg="add mod">
          <ac:chgData name="Anjali Walisinghe" userId="98280066-aae9-41e3-a414-68859441a34d" providerId="ADAL" clId="{021274AA-606B-435F-8E06-03EBB462878D}" dt="2024-08-09T06:10:45.797" v="22420" actId="404"/>
          <ac:spMkLst>
            <pc:docMk/>
            <pc:sldMk cId="1813711241" sldId="293"/>
            <ac:spMk id="7" creationId="{D5990A3A-1B18-98CC-7CFB-E60E973A3A10}"/>
          </ac:spMkLst>
        </pc:spChg>
        <pc:spChg chg="add mod">
          <ac:chgData name="Anjali Walisinghe" userId="98280066-aae9-41e3-a414-68859441a34d" providerId="ADAL" clId="{021274AA-606B-435F-8E06-03EBB462878D}" dt="2024-08-09T06:11:18.368" v="22454" actId="403"/>
          <ac:spMkLst>
            <pc:docMk/>
            <pc:sldMk cId="1813711241" sldId="293"/>
            <ac:spMk id="8" creationId="{836D7411-0971-514B-FC09-63B057AFD049}"/>
          </ac:spMkLst>
        </pc:spChg>
        <pc:spChg chg="add mod">
          <ac:chgData name="Anjali Walisinghe" userId="98280066-aae9-41e3-a414-68859441a34d" providerId="ADAL" clId="{021274AA-606B-435F-8E06-03EBB462878D}" dt="2024-08-09T06:13:24.955" v="22603" actId="20577"/>
          <ac:spMkLst>
            <pc:docMk/>
            <pc:sldMk cId="1813711241" sldId="293"/>
            <ac:spMk id="9" creationId="{21A0B698-C840-7449-6666-7D3D691DDDF3}"/>
          </ac:spMkLst>
        </pc:spChg>
        <pc:spChg chg="add mod">
          <ac:chgData name="Anjali Walisinghe" userId="98280066-aae9-41e3-a414-68859441a34d" providerId="ADAL" clId="{021274AA-606B-435F-8E06-03EBB462878D}" dt="2024-08-09T06:14:42.336" v="22753" actId="20577"/>
          <ac:spMkLst>
            <pc:docMk/>
            <pc:sldMk cId="1813711241" sldId="293"/>
            <ac:spMk id="10" creationId="{645F539A-BF06-27EE-D99F-7024E2DE02C4}"/>
          </ac:spMkLst>
        </pc:spChg>
        <pc:spChg chg="add mod">
          <ac:chgData name="Anjali Walisinghe" userId="98280066-aae9-41e3-a414-68859441a34d" providerId="ADAL" clId="{021274AA-606B-435F-8E06-03EBB462878D}" dt="2024-08-09T06:15:14.614" v="22832" actId="20577"/>
          <ac:spMkLst>
            <pc:docMk/>
            <pc:sldMk cId="1813711241" sldId="293"/>
            <ac:spMk id="11" creationId="{53B371D4-6B28-AECB-5CD3-4C62F0DA26D7}"/>
          </ac:spMkLst>
        </pc:spChg>
      </pc:sldChg>
      <pc:sldChg chg="addSp modSp mod">
        <pc:chgData name="Anjali Walisinghe" userId="98280066-aae9-41e3-a414-68859441a34d" providerId="ADAL" clId="{021274AA-606B-435F-8E06-03EBB462878D}" dt="2024-08-08T02:03:15.827" v="15960" actId="20577"/>
        <pc:sldMkLst>
          <pc:docMk/>
          <pc:sldMk cId="981671777" sldId="296"/>
        </pc:sldMkLst>
        <pc:spChg chg="mod">
          <ac:chgData name="Anjali Walisinghe" userId="98280066-aae9-41e3-a414-68859441a34d" providerId="ADAL" clId="{021274AA-606B-435F-8E06-03EBB462878D}" dt="2024-08-08T00:44:13.616" v="14513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Anjali Walisinghe" userId="98280066-aae9-41e3-a414-68859441a34d" providerId="ADAL" clId="{021274AA-606B-435F-8E06-03EBB462878D}" dt="2024-08-08T02:03:15.827" v="15960" actId="20577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Anjali Walisinghe" userId="98280066-aae9-41e3-a414-68859441a34d" providerId="ADAL" clId="{021274AA-606B-435F-8E06-03EBB462878D}" dt="2024-08-08T00:45:31.012" v="14526" actId="14100"/>
          <ac:picMkLst>
            <pc:docMk/>
            <pc:sldMk cId="981671777" sldId="296"/>
            <ac:picMk id="6" creationId="{7EDCEDFF-2E77-70D4-B5A0-F254D82E507D}"/>
          </ac:picMkLst>
        </pc:picChg>
        <pc:picChg chg="add mod">
          <ac:chgData name="Anjali Walisinghe" userId="98280066-aae9-41e3-a414-68859441a34d" providerId="ADAL" clId="{021274AA-606B-435F-8E06-03EBB462878D}" dt="2024-08-08T00:45:35.157" v="14527" actId="1076"/>
          <ac:picMkLst>
            <pc:docMk/>
            <pc:sldMk cId="981671777" sldId="296"/>
            <ac:picMk id="8" creationId="{0473E6B2-834B-7A57-98EF-C8644652397C}"/>
          </ac:picMkLst>
        </pc:picChg>
        <pc:picChg chg="add mod">
          <ac:chgData name="Anjali Walisinghe" userId="98280066-aae9-41e3-a414-68859441a34d" providerId="ADAL" clId="{021274AA-606B-435F-8E06-03EBB462878D}" dt="2024-08-08T00:46:37.695" v="14531" actId="14100"/>
          <ac:picMkLst>
            <pc:docMk/>
            <pc:sldMk cId="981671777" sldId="296"/>
            <ac:picMk id="10" creationId="{BAE1AF79-66E0-1CF7-369F-2BFC733DDF70}"/>
          </ac:picMkLst>
        </pc:picChg>
      </pc:sldChg>
      <pc:sldChg chg="addSp modSp mod">
        <pc:chgData name="Anjali Walisinghe" userId="98280066-aae9-41e3-a414-68859441a34d" providerId="ADAL" clId="{021274AA-606B-435F-8E06-03EBB462878D}" dt="2024-08-09T06:49:21.401" v="25159" actId="20577"/>
        <pc:sldMkLst>
          <pc:docMk/>
          <pc:sldMk cId="280316088" sldId="299"/>
        </pc:sldMkLst>
        <pc:spChg chg="add mod">
          <ac:chgData name="Anjali Walisinghe" userId="98280066-aae9-41e3-a414-68859441a34d" providerId="ADAL" clId="{021274AA-606B-435F-8E06-03EBB462878D}" dt="2024-08-05T23:54:39.909" v="5733" actId="1076"/>
          <ac:spMkLst>
            <pc:docMk/>
            <pc:sldMk cId="280316088" sldId="299"/>
            <ac:spMk id="2" creationId="{44A29F6D-0C51-2517-4E4C-EABAFCD82C4E}"/>
          </ac:spMkLst>
        </pc:spChg>
        <pc:spChg chg="mod">
          <ac:chgData name="Anjali Walisinghe" userId="98280066-aae9-41e3-a414-68859441a34d" providerId="ADAL" clId="{021274AA-606B-435F-8E06-03EBB462878D}" dt="2024-08-09T06:49:21.401" v="25159" actId="20577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Anjali Walisinghe" userId="98280066-aae9-41e3-a414-68859441a34d" providerId="ADAL" clId="{021274AA-606B-435F-8E06-03EBB462878D}" dt="2024-08-05T22:33:15.865" v="4348" actId="20577"/>
          <ac:spMkLst>
            <pc:docMk/>
            <pc:sldMk cId="280316088" sldId="299"/>
            <ac:spMk id="4" creationId="{5066AA34-20EE-4A59-B343-346A8DB5667C}"/>
          </ac:spMkLst>
        </pc:spChg>
        <pc:spChg chg="mod">
          <ac:chgData name="Anjali Walisinghe" userId="98280066-aae9-41e3-a414-68859441a34d" providerId="ADAL" clId="{021274AA-606B-435F-8E06-03EBB462878D}" dt="2024-08-05T23:12:51.285" v="5128" actId="14100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Anjali Walisinghe" userId="98280066-aae9-41e3-a414-68859441a34d" providerId="ADAL" clId="{021274AA-606B-435F-8E06-03EBB462878D}" dt="2024-08-05T23:57:36.884" v="5798" actId="1076"/>
          <ac:spMkLst>
            <pc:docMk/>
            <pc:sldMk cId="280316088" sldId="299"/>
            <ac:spMk id="7" creationId="{7215F9B0-DD4B-AC3D-D444-539B0E084180}"/>
          </ac:spMkLst>
        </pc:spChg>
        <pc:spChg chg="add mod">
          <ac:chgData name="Anjali Walisinghe" userId="98280066-aae9-41e3-a414-68859441a34d" providerId="ADAL" clId="{021274AA-606B-435F-8E06-03EBB462878D}" dt="2024-08-05T23:54:41.908" v="5734" actId="1076"/>
          <ac:spMkLst>
            <pc:docMk/>
            <pc:sldMk cId="280316088" sldId="299"/>
            <ac:spMk id="8" creationId="{3B8FB25A-61B4-F4DC-33BA-DA7E75A83FF2}"/>
          </ac:spMkLst>
        </pc:spChg>
        <pc:spChg chg="add mod">
          <ac:chgData name="Anjali Walisinghe" userId="98280066-aae9-41e3-a414-68859441a34d" providerId="ADAL" clId="{021274AA-606B-435F-8E06-03EBB462878D}" dt="2024-08-05T23:56:20.766" v="5750" actId="1076"/>
          <ac:spMkLst>
            <pc:docMk/>
            <pc:sldMk cId="280316088" sldId="299"/>
            <ac:spMk id="9" creationId="{56F71FD4-551F-CEEC-45D7-7AD827AC7321}"/>
          </ac:spMkLst>
        </pc:spChg>
        <pc:spChg chg="add mod">
          <ac:chgData name="Anjali Walisinghe" userId="98280066-aae9-41e3-a414-68859441a34d" providerId="ADAL" clId="{021274AA-606B-435F-8E06-03EBB462878D}" dt="2024-08-05T23:57:30.997" v="5797" actId="1076"/>
          <ac:spMkLst>
            <pc:docMk/>
            <pc:sldMk cId="280316088" sldId="299"/>
            <ac:spMk id="10" creationId="{CB2C0267-BDC1-3BA3-51E2-076DA1FF9B52}"/>
          </ac:spMkLst>
        </pc:spChg>
        <pc:spChg chg="add mod">
          <ac:chgData name="Anjali Walisinghe" userId="98280066-aae9-41e3-a414-68859441a34d" providerId="ADAL" clId="{021274AA-606B-435F-8E06-03EBB462878D}" dt="2024-08-05T23:55:27.388" v="5739" actId="13822"/>
          <ac:spMkLst>
            <pc:docMk/>
            <pc:sldMk cId="280316088" sldId="299"/>
            <ac:spMk id="11" creationId="{D9BD355D-12A2-8DC6-9C1A-6B5E5999A569}"/>
          </ac:spMkLst>
        </pc:spChg>
        <pc:spChg chg="add mod">
          <ac:chgData name="Anjali Walisinghe" userId="98280066-aae9-41e3-a414-68859441a34d" providerId="ADAL" clId="{021274AA-606B-435F-8E06-03EBB462878D}" dt="2024-08-05T23:56:11.146" v="5749" actId="1076"/>
          <ac:spMkLst>
            <pc:docMk/>
            <pc:sldMk cId="280316088" sldId="299"/>
            <ac:spMk id="12" creationId="{BE219C72-C810-B8EC-0678-4FFEF95B1BEA}"/>
          </ac:spMkLst>
        </pc:spChg>
        <pc:spChg chg="add mod">
          <ac:chgData name="Anjali Walisinghe" userId="98280066-aae9-41e3-a414-68859441a34d" providerId="ADAL" clId="{021274AA-606B-435F-8E06-03EBB462878D}" dt="2024-08-05T23:56:35.673" v="5752" actId="1076"/>
          <ac:spMkLst>
            <pc:docMk/>
            <pc:sldMk cId="280316088" sldId="299"/>
            <ac:spMk id="13" creationId="{0F45D496-1C72-4B2C-CD25-4BDE021A9756}"/>
          </ac:spMkLst>
        </pc:spChg>
        <pc:spChg chg="add mod">
          <ac:chgData name="Anjali Walisinghe" userId="98280066-aae9-41e3-a414-68859441a34d" providerId="ADAL" clId="{021274AA-606B-435F-8E06-03EBB462878D}" dt="2024-08-05T23:57:42.623" v="5799" actId="1076"/>
          <ac:spMkLst>
            <pc:docMk/>
            <pc:sldMk cId="280316088" sldId="299"/>
            <ac:spMk id="14" creationId="{DC447A54-4A5A-E889-55F6-15E9751B8696}"/>
          </ac:spMkLst>
        </pc:spChg>
      </pc:sldChg>
      <pc:sldChg chg="addSp delSp modSp mod">
        <pc:chgData name="Anjali Walisinghe" userId="98280066-aae9-41e3-a414-68859441a34d" providerId="ADAL" clId="{021274AA-606B-435F-8E06-03EBB462878D}" dt="2024-08-09T06:50:03.178" v="25172" actId="20577"/>
        <pc:sldMkLst>
          <pc:docMk/>
          <pc:sldMk cId="1385553969" sldId="302"/>
        </pc:sldMkLst>
        <pc:spChg chg="mod">
          <ac:chgData name="Anjali Walisinghe" userId="98280066-aae9-41e3-a414-68859441a34d" providerId="ADAL" clId="{021274AA-606B-435F-8E06-03EBB462878D}" dt="2024-08-06T00:08:52.005" v="6410" actId="14100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Anjali Walisinghe" userId="98280066-aae9-41e3-a414-68859441a34d" providerId="ADAL" clId="{021274AA-606B-435F-8E06-03EBB462878D}" dt="2024-08-09T06:50:03.178" v="25172" actId="20577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Anjali Walisinghe" userId="98280066-aae9-41e3-a414-68859441a34d" providerId="ADAL" clId="{021274AA-606B-435F-8E06-03EBB462878D}" dt="2024-08-06T00:04:27.748" v="6158" actId="20577"/>
          <ac:spMkLst>
            <pc:docMk/>
            <pc:sldMk cId="1385553969" sldId="302"/>
            <ac:spMk id="5" creationId="{249EF238-8A1B-CE2E-1739-48C61579E1C0}"/>
          </ac:spMkLst>
        </pc:spChg>
        <pc:spChg chg="add mod">
          <ac:chgData name="Anjali Walisinghe" userId="98280066-aae9-41e3-a414-68859441a34d" providerId="ADAL" clId="{021274AA-606B-435F-8E06-03EBB462878D}" dt="2024-08-05T23:58:55.738" v="5892" actId="1076"/>
          <ac:spMkLst>
            <pc:docMk/>
            <pc:sldMk cId="1385553969" sldId="302"/>
            <ac:spMk id="7" creationId="{08F14820-A2D5-7926-EB9C-C4BBE34E632A}"/>
          </ac:spMkLst>
        </pc:spChg>
        <pc:spChg chg="add mod">
          <ac:chgData name="Anjali Walisinghe" userId="98280066-aae9-41e3-a414-68859441a34d" providerId="ADAL" clId="{021274AA-606B-435F-8E06-03EBB462878D}" dt="2024-08-06T00:00:33.036" v="5962" actId="20577"/>
          <ac:spMkLst>
            <pc:docMk/>
            <pc:sldMk cId="1385553969" sldId="302"/>
            <ac:spMk id="8" creationId="{058ABFF1-3136-E2E4-942A-F3100428FF70}"/>
          </ac:spMkLst>
        </pc:spChg>
        <pc:spChg chg="add mod">
          <ac:chgData name="Anjali Walisinghe" userId="98280066-aae9-41e3-a414-68859441a34d" providerId="ADAL" clId="{021274AA-606B-435F-8E06-03EBB462878D}" dt="2024-08-06T00:02:45.087" v="6068" actId="1076"/>
          <ac:spMkLst>
            <pc:docMk/>
            <pc:sldMk cId="1385553969" sldId="302"/>
            <ac:spMk id="9" creationId="{882957D2-C683-2916-ED77-508466C31B70}"/>
          </ac:spMkLst>
        </pc:spChg>
        <pc:spChg chg="add mod">
          <ac:chgData name="Anjali Walisinghe" userId="98280066-aae9-41e3-a414-68859441a34d" providerId="ADAL" clId="{021274AA-606B-435F-8E06-03EBB462878D}" dt="2024-08-06T00:00:49.122" v="5966" actId="1076"/>
          <ac:spMkLst>
            <pc:docMk/>
            <pc:sldMk cId="1385553969" sldId="302"/>
            <ac:spMk id="10" creationId="{1175D2A6-1ACB-CC73-C646-5F364042DEBA}"/>
          </ac:spMkLst>
        </pc:spChg>
        <pc:spChg chg="mod">
          <ac:chgData name="Anjali Walisinghe" userId="98280066-aae9-41e3-a414-68859441a34d" providerId="ADAL" clId="{021274AA-606B-435F-8E06-03EBB462878D}" dt="2024-08-05T23:54:10.588" v="5661" actId="20577"/>
          <ac:spMkLst>
            <pc:docMk/>
            <pc:sldMk cId="1385553969" sldId="302"/>
            <ac:spMk id="11" creationId="{84F5ABFD-B4D4-43FF-959F-AFAF45B45269}"/>
          </ac:spMkLst>
        </pc:spChg>
        <pc:spChg chg="add mod">
          <ac:chgData name="Anjali Walisinghe" userId="98280066-aae9-41e3-a414-68859441a34d" providerId="ADAL" clId="{021274AA-606B-435F-8E06-03EBB462878D}" dt="2024-08-06T00:02:52.682" v="6071" actId="1076"/>
          <ac:spMkLst>
            <pc:docMk/>
            <pc:sldMk cId="1385553969" sldId="302"/>
            <ac:spMk id="12" creationId="{535D27BF-3B9E-E9E4-B1DF-95BA75BC1CB0}"/>
          </ac:spMkLst>
        </pc:spChg>
        <pc:spChg chg="add mod">
          <ac:chgData name="Anjali Walisinghe" userId="98280066-aae9-41e3-a414-68859441a34d" providerId="ADAL" clId="{021274AA-606B-435F-8E06-03EBB462878D}" dt="2024-08-06T00:05:06.716" v="6192" actId="20577"/>
          <ac:spMkLst>
            <pc:docMk/>
            <pc:sldMk cId="1385553969" sldId="302"/>
            <ac:spMk id="13" creationId="{54782AB6-32D5-E3E9-B233-876C8BEE8DBA}"/>
          </ac:spMkLst>
        </pc:spChg>
        <pc:spChg chg="add del mod">
          <ac:chgData name="Anjali Walisinghe" userId="98280066-aae9-41e3-a414-68859441a34d" providerId="ADAL" clId="{021274AA-606B-435F-8E06-03EBB462878D}" dt="2024-08-06T00:05:08.731" v="6193" actId="478"/>
          <ac:spMkLst>
            <pc:docMk/>
            <pc:sldMk cId="1385553969" sldId="302"/>
            <ac:spMk id="14" creationId="{3812120C-AF4F-7E30-7341-6E700CF5FA8E}"/>
          </ac:spMkLst>
        </pc:spChg>
      </pc:sldChg>
      <pc:sldChg chg="modSp mod">
        <pc:chgData name="Anjali Walisinghe" userId="98280066-aae9-41e3-a414-68859441a34d" providerId="ADAL" clId="{021274AA-606B-435F-8E06-03EBB462878D}" dt="2024-08-09T06:52:47.741" v="25431" actId="20577"/>
        <pc:sldMkLst>
          <pc:docMk/>
          <pc:sldMk cId="334532777" sldId="303"/>
        </pc:sldMkLst>
        <pc:spChg chg="mod">
          <ac:chgData name="Anjali Walisinghe" userId="98280066-aae9-41e3-a414-68859441a34d" providerId="ADAL" clId="{021274AA-606B-435F-8E06-03EBB462878D}" dt="2024-08-09T06:33:40.267" v="25105" actId="20577"/>
          <ac:spMkLst>
            <pc:docMk/>
            <pc:sldMk cId="334532777" sldId="303"/>
            <ac:spMk id="3" creationId="{519FC08B-7D2E-43A5-A528-821DCDCCCC82}"/>
          </ac:spMkLst>
        </pc:spChg>
        <pc:spChg chg="mod">
          <ac:chgData name="Anjali Walisinghe" userId="98280066-aae9-41e3-a414-68859441a34d" providerId="ADAL" clId="{021274AA-606B-435F-8E06-03EBB462878D}" dt="2024-08-09T06:52:47.741" v="25431" actId="20577"/>
          <ac:spMkLst>
            <pc:docMk/>
            <pc:sldMk cId="334532777" sldId="303"/>
            <ac:spMk id="5" creationId="{1B07C49E-AFFC-EC46-8930-E4D428F5F943}"/>
          </ac:spMkLst>
        </pc:spChg>
      </pc:sldChg>
      <pc:sldChg chg="addSp delSp modSp mod">
        <pc:chgData name="Anjali Walisinghe" userId="98280066-aae9-41e3-a414-68859441a34d" providerId="ADAL" clId="{021274AA-606B-435F-8E06-03EBB462878D}" dt="2024-08-06T06:03:07.450" v="11171" actId="14100"/>
        <pc:sldMkLst>
          <pc:docMk/>
          <pc:sldMk cId="3869789237" sldId="304"/>
        </pc:sldMkLst>
        <pc:spChg chg="del mod">
          <ac:chgData name="Anjali Walisinghe" userId="98280066-aae9-41e3-a414-68859441a34d" providerId="ADAL" clId="{021274AA-606B-435F-8E06-03EBB462878D}" dt="2024-08-06T06:02:14.717" v="11163" actId="478"/>
          <ac:spMkLst>
            <pc:docMk/>
            <pc:sldMk cId="3869789237" sldId="304"/>
            <ac:spMk id="3" creationId="{373827F3-F386-AA4E-80ED-D86DEF8C158D}"/>
          </ac:spMkLst>
        </pc:spChg>
        <pc:picChg chg="add del mod">
          <ac:chgData name="Anjali Walisinghe" userId="98280066-aae9-41e3-a414-68859441a34d" providerId="ADAL" clId="{021274AA-606B-435F-8E06-03EBB462878D}" dt="2024-08-06T05:59:37.389" v="11141" actId="478"/>
          <ac:picMkLst>
            <pc:docMk/>
            <pc:sldMk cId="3869789237" sldId="304"/>
            <ac:picMk id="6" creationId="{9D48B42D-8871-49F5-ECE6-3591717C55CC}"/>
          </ac:picMkLst>
        </pc:picChg>
        <pc:picChg chg="add mod">
          <ac:chgData name="Anjali Walisinghe" userId="98280066-aae9-41e3-a414-68859441a34d" providerId="ADAL" clId="{021274AA-606B-435F-8E06-03EBB462878D}" dt="2024-08-06T06:02:43.097" v="11166" actId="14100"/>
          <ac:picMkLst>
            <pc:docMk/>
            <pc:sldMk cId="3869789237" sldId="304"/>
            <ac:picMk id="8" creationId="{4632B68C-270C-7FFE-ACC8-FFF27A5D342F}"/>
          </ac:picMkLst>
        </pc:picChg>
        <pc:picChg chg="add mod">
          <ac:chgData name="Anjali Walisinghe" userId="98280066-aae9-41e3-a414-68859441a34d" providerId="ADAL" clId="{021274AA-606B-435F-8E06-03EBB462878D}" dt="2024-08-06T06:03:07.450" v="11171" actId="14100"/>
          <ac:picMkLst>
            <pc:docMk/>
            <pc:sldMk cId="3869789237" sldId="304"/>
            <ac:picMk id="10" creationId="{01985ADE-F282-A345-3F42-A56E122FF0B9}"/>
          </ac:picMkLst>
        </pc:picChg>
      </pc:sldChg>
      <pc:sldChg chg="addSp delSp modSp mod">
        <pc:chgData name="Anjali Walisinghe" userId="98280066-aae9-41e3-a414-68859441a34d" providerId="ADAL" clId="{021274AA-606B-435F-8E06-03EBB462878D}" dt="2024-08-06T06:05:54.813" v="11186" actId="1076"/>
        <pc:sldMkLst>
          <pc:docMk/>
          <pc:sldMk cId="80090182" sldId="305"/>
        </pc:sldMkLst>
        <pc:spChg chg="del">
          <ac:chgData name="Anjali Walisinghe" userId="98280066-aae9-41e3-a414-68859441a34d" providerId="ADAL" clId="{021274AA-606B-435F-8E06-03EBB462878D}" dt="2024-08-06T06:03:17.966" v="11172" actId="478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Anjali Walisinghe" userId="98280066-aae9-41e3-a414-68859441a34d" providerId="ADAL" clId="{021274AA-606B-435F-8E06-03EBB462878D}" dt="2024-08-06T06:05:53.548" v="11185" actId="1076"/>
          <ac:picMkLst>
            <pc:docMk/>
            <pc:sldMk cId="80090182" sldId="305"/>
            <ac:picMk id="6" creationId="{D1D853E6-2203-4E2C-A6BD-45C1F72913A1}"/>
          </ac:picMkLst>
        </pc:picChg>
        <pc:picChg chg="add del mod">
          <ac:chgData name="Anjali Walisinghe" userId="98280066-aae9-41e3-a414-68859441a34d" providerId="ADAL" clId="{021274AA-606B-435F-8E06-03EBB462878D}" dt="2024-08-06T06:04:18.946" v="11178" actId="478"/>
          <ac:picMkLst>
            <pc:docMk/>
            <pc:sldMk cId="80090182" sldId="305"/>
            <ac:picMk id="8" creationId="{4A7ED429-A5C0-7BF1-01B5-DDA1F9EEAD98}"/>
          </ac:picMkLst>
        </pc:picChg>
        <pc:picChg chg="add mod">
          <ac:chgData name="Anjali Walisinghe" userId="98280066-aae9-41e3-a414-68859441a34d" providerId="ADAL" clId="{021274AA-606B-435F-8E06-03EBB462878D}" dt="2024-08-06T06:05:54.813" v="11186" actId="1076"/>
          <ac:picMkLst>
            <pc:docMk/>
            <pc:sldMk cId="80090182" sldId="305"/>
            <ac:picMk id="10" creationId="{37E91528-553E-9227-6CAE-1CBDE1E79307}"/>
          </ac:picMkLst>
        </pc:picChg>
      </pc:sldChg>
      <pc:sldChg chg="addSp delSp modSp mod">
        <pc:chgData name="Anjali Walisinghe" userId="98280066-aae9-41e3-a414-68859441a34d" providerId="ADAL" clId="{021274AA-606B-435F-8E06-03EBB462878D}" dt="2024-08-06T06:10:07.708" v="11201" actId="14100"/>
        <pc:sldMkLst>
          <pc:docMk/>
          <pc:sldMk cId="3145340593" sldId="306"/>
        </pc:sldMkLst>
        <pc:spChg chg="del">
          <ac:chgData name="Anjali Walisinghe" userId="98280066-aae9-41e3-a414-68859441a34d" providerId="ADAL" clId="{021274AA-606B-435F-8E06-03EBB462878D}" dt="2024-08-06T06:08:07.830" v="11195" actId="478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Anjali Walisinghe" userId="98280066-aae9-41e3-a414-68859441a34d" providerId="ADAL" clId="{021274AA-606B-435F-8E06-03EBB462878D}" dt="2024-08-06T06:09:43.954" v="11198" actId="14100"/>
          <ac:picMkLst>
            <pc:docMk/>
            <pc:sldMk cId="3145340593" sldId="306"/>
            <ac:picMk id="6" creationId="{461EE174-1876-74B6-7304-B67AD38EF8BC}"/>
          </ac:picMkLst>
        </pc:picChg>
        <pc:picChg chg="add mod">
          <ac:chgData name="Anjali Walisinghe" userId="98280066-aae9-41e3-a414-68859441a34d" providerId="ADAL" clId="{021274AA-606B-435F-8E06-03EBB462878D}" dt="2024-08-06T06:10:07.708" v="11201" actId="14100"/>
          <ac:picMkLst>
            <pc:docMk/>
            <pc:sldMk cId="3145340593" sldId="306"/>
            <ac:picMk id="8" creationId="{88006FCD-4646-34F2-9CA1-73DFBA891386}"/>
          </ac:picMkLst>
        </pc:picChg>
      </pc:sldChg>
      <pc:sldChg chg="addSp delSp modSp mod">
        <pc:chgData name="Anjali Walisinghe" userId="98280066-aae9-41e3-a414-68859441a34d" providerId="ADAL" clId="{021274AA-606B-435F-8E06-03EBB462878D}" dt="2024-08-06T06:07:23.148" v="11194" actId="1076"/>
        <pc:sldMkLst>
          <pc:docMk/>
          <pc:sldMk cId="1106727586" sldId="307"/>
        </pc:sldMkLst>
        <pc:spChg chg="del">
          <ac:chgData name="Anjali Walisinghe" userId="98280066-aae9-41e3-a414-68859441a34d" providerId="ADAL" clId="{021274AA-606B-435F-8E06-03EBB462878D}" dt="2024-08-06T06:06:07.512" v="11187" actId="478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Anjali Walisinghe" userId="98280066-aae9-41e3-a414-68859441a34d" providerId="ADAL" clId="{021274AA-606B-435F-8E06-03EBB462878D}" dt="2024-08-06T06:07:03.507" v="11190" actId="14100"/>
          <ac:picMkLst>
            <pc:docMk/>
            <pc:sldMk cId="1106727586" sldId="307"/>
            <ac:picMk id="6" creationId="{44F299D6-F9C6-5913-F415-D339550BD006}"/>
          </ac:picMkLst>
        </pc:picChg>
        <pc:picChg chg="add mod">
          <ac:chgData name="Anjali Walisinghe" userId="98280066-aae9-41e3-a414-68859441a34d" providerId="ADAL" clId="{021274AA-606B-435F-8E06-03EBB462878D}" dt="2024-08-06T06:07:23.148" v="11194" actId="1076"/>
          <ac:picMkLst>
            <pc:docMk/>
            <pc:sldMk cId="1106727586" sldId="307"/>
            <ac:picMk id="8" creationId="{16B93617-02F5-5B9C-1D4C-284974C8CC4F}"/>
          </ac:picMkLst>
        </pc:picChg>
      </pc:sldChg>
      <pc:sldChg chg="addSp delSp modSp mod">
        <pc:chgData name="Anjali Walisinghe" userId="98280066-aae9-41e3-a414-68859441a34d" providerId="ADAL" clId="{021274AA-606B-435F-8E06-03EBB462878D}" dt="2024-08-06T06:11:06.531" v="11207" actId="14100"/>
        <pc:sldMkLst>
          <pc:docMk/>
          <pc:sldMk cId="706594483" sldId="308"/>
        </pc:sldMkLst>
        <pc:spChg chg="del">
          <ac:chgData name="Anjali Walisinghe" userId="98280066-aae9-41e3-a414-68859441a34d" providerId="ADAL" clId="{021274AA-606B-435F-8E06-03EBB462878D}" dt="2024-08-06T06:10:13.235" v="11202" actId="478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Anjali Walisinghe" userId="98280066-aae9-41e3-a414-68859441a34d" providerId="ADAL" clId="{021274AA-606B-435F-8E06-03EBB462878D}" dt="2024-08-06T06:10:35.587" v="11204" actId="1076"/>
          <ac:picMkLst>
            <pc:docMk/>
            <pc:sldMk cId="706594483" sldId="308"/>
            <ac:picMk id="6" creationId="{03781CAC-7950-B355-6516-85D0452F6172}"/>
          </ac:picMkLst>
        </pc:picChg>
        <pc:picChg chg="add mod">
          <ac:chgData name="Anjali Walisinghe" userId="98280066-aae9-41e3-a414-68859441a34d" providerId="ADAL" clId="{021274AA-606B-435F-8E06-03EBB462878D}" dt="2024-08-06T06:11:06.531" v="11207" actId="14100"/>
          <ac:picMkLst>
            <pc:docMk/>
            <pc:sldMk cId="706594483" sldId="308"/>
            <ac:picMk id="8" creationId="{74D6EEED-3D77-60A6-C65B-9C149561BAA6}"/>
          </ac:picMkLst>
        </pc:picChg>
      </pc:sldChg>
      <pc:sldChg chg="addSp delSp modSp mod">
        <pc:chgData name="Anjali Walisinghe" userId="98280066-aae9-41e3-a414-68859441a34d" providerId="ADAL" clId="{021274AA-606B-435F-8E06-03EBB462878D}" dt="2024-08-09T06:21:26.753" v="23730" actId="20577"/>
        <pc:sldMkLst>
          <pc:docMk/>
          <pc:sldMk cId="1794738657" sldId="309"/>
        </pc:sldMkLst>
        <pc:spChg chg="add del mod">
          <ac:chgData name="Anjali Walisinghe" userId="98280066-aae9-41e3-a414-68859441a34d" providerId="ADAL" clId="{021274AA-606B-435F-8E06-03EBB462878D}" dt="2024-08-07T22:23:31.748" v="11435"/>
          <ac:spMkLst>
            <pc:docMk/>
            <pc:sldMk cId="1794738657" sldId="309"/>
            <ac:spMk id="2" creationId="{D72145DA-5486-9703-4348-94FD5C84D418}"/>
          </ac:spMkLst>
        </pc:spChg>
        <pc:spChg chg="del">
          <ac:chgData name="Anjali Walisinghe" userId="98280066-aae9-41e3-a414-68859441a34d" providerId="ADAL" clId="{021274AA-606B-435F-8E06-03EBB462878D}" dt="2024-08-06T06:28:27.404" v="11421" actId="478"/>
          <ac:spMkLst>
            <pc:docMk/>
            <pc:sldMk cId="1794738657" sldId="309"/>
            <ac:spMk id="5" creationId="{1B07C49E-AFFC-EC46-8930-E4D428F5F943}"/>
          </ac:spMkLst>
        </pc:spChg>
        <pc:spChg chg="add mod">
          <ac:chgData name="Anjali Walisinghe" userId="98280066-aae9-41e3-a414-68859441a34d" providerId="ADAL" clId="{021274AA-606B-435F-8E06-03EBB462878D}" dt="2024-08-09T06:21:26.753" v="23730" actId="20577"/>
          <ac:spMkLst>
            <pc:docMk/>
            <pc:sldMk cId="1794738657" sldId="309"/>
            <ac:spMk id="5" creationId="{AA34BED8-1CBD-130D-9379-01DE6D3D1C6C}"/>
          </ac:spMkLst>
        </pc:spChg>
        <pc:picChg chg="add mod">
          <ac:chgData name="Anjali Walisinghe" userId="98280066-aae9-41e3-a414-68859441a34d" providerId="ADAL" clId="{021274AA-606B-435F-8E06-03EBB462878D}" dt="2024-08-07T22:23:16.151" v="11430" actId="14100"/>
          <ac:picMkLst>
            <pc:docMk/>
            <pc:sldMk cId="1794738657" sldId="309"/>
            <ac:picMk id="6" creationId="{F6D6F268-C60C-DED1-F939-A22802B89218}"/>
          </ac:picMkLst>
        </pc:picChg>
        <pc:picChg chg="add mod">
          <ac:chgData name="Anjali Walisinghe" userId="98280066-aae9-41e3-a414-68859441a34d" providerId="ADAL" clId="{021274AA-606B-435F-8E06-03EBB462878D}" dt="2024-08-07T22:23:18.554" v="11431" actId="1076"/>
          <ac:picMkLst>
            <pc:docMk/>
            <pc:sldMk cId="1794738657" sldId="309"/>
            <ac:picMk id="8" creationId="{AAE2944C-E90F-2C21-FA6E-E5E3B5C89E30}"/>
          </ac:picMkLst>
        </pc:picChg>
      </pc:sldChg>
      <pc:sldChg chg="addSp delSp modSp mod">
        <pc:chgData name="Anjali Walisinghe" userId="98280066-aae9-41e3-a414-68859441a34d" providerId="ADAL" clId="{021274AA-606B-435F-8E06-03EBB462878D}" dt="2024-08-09T06:21:34.523" v="23734" actId="27636"/>
        <pc:sldMkLst>
          <pc:docMk/>
          <pc:sldMk cId="4010014743" sldId="310"/>
        </pc:sldMkLst>
        <pc:spChg chg="add del mod">
          <ac:chgData name="Anjali Walisinghe" userId="98280066-aae9-41e3-a414-68859441a34d" providerId="ADAL" clId="{021274AA-606B-435F-8E06-03EBB462878D}" dt="2024-08-09T06:21:34.523" v="23734" actId="27636"/>
          <ac:spMkLst>
            <pc:docMk/>
            <pc:sldMk cId="4010014743" sldId="310"/>
            <ac:spMk id="5" creationId="{1B07C49E-AFFC-EC46-8930-E4D428F5F943}"/>
          </ac:spMkLst>
        </pc:spChg>
        <pc:picChg chg="add mod">
          <ac:chgData name="Anjali Walisinghe" userId="98280066-aae9-41e3-a414-68859441a34d" providerId="ADAL" clId="{021274AA-606B-435F-8E06-03EBB462878D}" dt="2024-08-07T23:13:06.569" v="11882" actId="14100"/>
          <ac:picMkLst>
            <pc:docMk/>
            <pc:sldMk cId="4010014743" sldId="310"/>
            <ac:picMk id="6" creationId="{1B3D1486-1F72-18F8-B6FC-1A1742681B8B}"/>
          </ac:picMkLst>
        </pc:picChg>
        <pc:picChg chg="add mod">
          <ac:chgData name="Anjali Walisinghe" userId="98280066-aae9-41e3-a414-68859441a34d" providerId="ADAL" clId="{021274AA-606B-435F-8E06-03EBB462878D}" dt="2024-08-07T23:13:01.324" v="11880" actId="14100"/>
          <ac:picMkLst>
            <pc:docMk/>
            <pc:sldMk cId="4010014743" sldId="310"/>
            <ac:picMk id="8" creationId="{A2803180-E309-1554-DA19-29EBF3B9022B}"/>
          </ac:picMkLst>
        </pc:picChg>
      </pc:sldChg>
      <pc:sldChg chg="addSp modSp mod">
        <pc:chgData name="Anjali Walisinghe" userId="98280066-aae9-41e3-a414-68859441a34d" providerId="ADAL" clId="{021274AA-606B-435F-8E06-03EBB462878D}" dt="2024-08-09T06:21:58.596" v="23805" actId="20577"/>
        <pc:sldMkLst>
          <pc:docMk/>
          <pc:sldMk cId="2735560525" sldId="311"/>
        </pc:sldMkLst>
        <pc:spChg chg="mod">
          <ac:chgData name="Anjali Walisinghe" userId="98280066-aae9-41e3-a414-68859441a34d" providerId="ADAL" clId="{021274AA-606B-435F-8E06-03EBB462878D}" dt="2024-08-09T06:21:58.596" v="23805" actId="20577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Anjali Walisinghe" userId="98280066-aae9-41e3-a414-68859441a34d" providerId="ADAL" clId="{021274AA-606B-435F-8E06-03EBB462878D}" dt="2024-08-07T23:21:01.329" v="12172" actId="14100"/>
          <ac:picMkLst>
            <pc:docMk/>
            <pc:sldMk cId="2735560525" sldId="311"/>
            <ac:picMk id="6" creationId="{E0366FEC-0884-A175-16FA-AAE42CC503C1}"/>
          </ac:picMkLst>
        </pc:picChg>
        <pc:picChg chg="add mod">
          <ac:chgData name="Anjali Walisinghe" userId="98280066-aae9-41e3-a414-68859441a34d" providerId="ADAL" clId="{021274AA-606B-435F-8E06-03EBB462878D}" dt="2024-08-07T23:21:52.503" v="12180" actId="14100"/>
          <ac:picMkLst>
            <pc:docMk/>
            <pc:sldMk cId="2735560525" sldId="311"/>
            <ac:picMk id="8" creationId="{E2609145-74FB-C138-50BC-3FBA72A2855D}"/>
          </ac:picMkLst>
        </pc:picChg>
      </pc:sldChg>
      <pc:sldChg chg="addSp delSp modSp mod">
        <pc:chgData name="Anjali Walisinghe" userId="98280066-aae9-41e3-a414-68859441a34d" providerId="ADAL" clId="{021274AA-606B-435F-8E06-03EBB462878D}" dt="2024-08-09T06:22:43.494" v="23945" actId="20577"/>
        <pc:sldMkLst>
          <pc:docMk/>
          <pc:sldMk cId="1434679925" sldId="312"/>
        </pc:sldMkLst>
        <pc:spChg chg="mod">
          <ac:chgData name="Anjali Walisinghe" userId="98280066-aae9-41e3-a414-68859441a34d" providerId="ADAL" clId="{021274AA-606B-435F-8E06-03EBB462878D}" dt="2024-08-09T06:22:43.494" v="23945" actId="20577"/>
          <ac:spMkLst>
            <pc:docMk/>
            <pc:sldMk cId="1434679925" sldId="312"/>
            <ac:spMk id="5" creationId="{1B07C49E-AFFC-EC46-8930-E4D428F5F943}"/>
          </ac:spMkLst>
        </pc:spChg>
        <pc:spChg chg="add del mod">
          <ac:chgData name="Anjali Walisinghe" userId="98280066-aae9-41e3-a414-68859441a34d" providerId="ADAL" clId="{021274AA-606B-435F-8E06-03EBB462878D}" dt="2024-08-07T23:24:32.221" v="12524"/>
          <ac:spMkLst>
            <pc:docMk/>
            <pc:sldMk cId="1434679925" sldId="312"/>
            <ac:spMk id="7" creationId="{1A33ACD6-E741-317C-89DC-501FD30FDE12}"/>
          </ac:spMkLst>
        </pc:spChg>
        <pc:spChg chg="add mod">
          <ac:chgData name="Anjali Walisinghe" userId="98280066-aae9-41e3-a414-68859441a34d" providerId="ADAL" clId="{021274AA-606B-435F-8E06-03EBB462878D}" dt="2024-08-07T23:27:36.701" v="12875" actId="403"/>
          <ac:spMkLst>
            <pc:docMk/>
            <pc:sldMk cId="1434679925" sldId="312"/>
            <ac:spMk id="8" creationId="{5F00E843-DEF5-9A00-7B2E-D74D94DACD9C}"/>
          </ac:spMkLst>
        </pc:spChg>
        <pc:picChg chg="add mod">
          <ac:chgData name="Anjali Walisinghe" userId="98280066-aae9-41e3-a414-68859441a34d" providerId="ADAL" clId="{021274AA-606B-435F-8E06-03EBB462878D}" dt="2024-08-07T23:23:55.849" v="12520" actId="14100"/>
          <ac:picMkLst>
            <pc:docMk/>
            <pc:sldMk cId="1434679925" sldId="312"/>
            <ac:picMk id="6" creationId="{BFAB2129-3DFB-12C5-2743-E2A2EA54C1D1}"/>
          </ac:picMkLst>
        </pc:picChg>
      </pc:sldChg>
      <pc:sldChg chg="addSp modSp mod">
        <pc:chgData name="Anjali Walisinghe" userId="98280066-aae9-41e3-a414-68859441a34d" providerId="ADAL" clId="{021274AA-606B-435F-8E06-03EBB462878D}" dt="2024-08-09T06:24:29.201" v="24360" actId="27636"/>
        <pc:sldMkLst>
          <pc:docMk/>
          <pc:sldMk cId="1756972646" sldId="313"/>
        </pc:sldMkLst>
        <pc:spChg chg="mod">
          <ac:chgData name="Anjali Walisinghe" userId="98280066-aae9-41e3-a414-68859441a34d" providerId="ADAL" clId="{021274AA-606B-435F-8E06-03EBB462878D}" dt="2024-08-09T06:24:29.201" v="24360" actId="27636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Anjali Walisinghe" userId="98280066-aae9-41e3-a414-68859441a34d" providerId="ADAL" clId="{021274AA-606B-435F-8E06-03EBB462878D}" dt="2024-08-07T23:38:34.675" v="13079" actId="14100"/>
          <ac:picMkLst>
            <pc:docMk/>
            <pc:sldMk cId="1756972646" sldId="313"/>
            <ac:picMk id="6" creationId="{BA970B77-8A1D-2879-DA4B-DB49C0E88A91}"/>
          </ac:picMkLst>
        </pc:picChg>
        <pc:picChg chg="add mod">
          <ac:chgData name="Anjali Walisinghe" userId="98280066-aae9-41e3-a414-68859441a34d" providerId="ADAL" clId="{021274AA-606B-435F-8E06-03EBB462878D}" dt="2024-08-07T23:38:53.699" v="13082" actId="14100"/>
          <ac:picMkLst>
            <pc:docMk/>
            <pc:sldMk cId="1756972646" sldId="313"/>
            <ac:picMk id="8" creationId="{DC57CA45-5340-0332-FE13-8DAAA38EDF27}"/>
          </ac:picMkLst>
        </pc:picChg>
      </pc:sldChg>
      <pc:sldChg chg="addSp modSp mod">
        <pc:chgData name="Anjali Walisinghe" userId="98280066-aae9-41e3-a414-68859441a34d" providerId="ADAL" clId="{021274AA-606B-435F-8E06-03EBB462878D}" dt="2024-08-09T06:23:22.592" v="24120" actId="20577"/>
        <pc:sldMkLst>
          <pc:docMk/>
          <pc:sldMk cId="639399535" sldId="314"/>
        </pc:sldMkLst>
        <pc:spChg chg="mod">
          <ac:chgData name="Anjali Walisinghe" userId="98280066-aae9-41e3-a414-68859441a34d" providerId="ADAL" clId="{021274AA-606B-435F-8E06-03EBB462878D}" dt="2024-08-09T06:23:22.592" v="24120" actId="20577"/>
          <ac:spMkLst>
            <pc:docMk/>
            <pc:sldMk cId="639399535" sldId="314"/>
            <ac:spMk id="5" creationId="{1B07C49E-AFFC-EC46-8930-E4D428F5F943}"/>
          </ac:spMkLst>
        </pc:spChg>
        <pc:spChg chg="add mod">
          <ac:chgData name="Anjali Walisinghe" userId="98280066-aae9-41e3-a414-68859441a34d" providerId="ADAL" clId="{021274AA-606B-435F-8E06-03EBB462878D}" dt="2024-08-07T23:30:23.389" v="12887" actId="20577"/>
          <ac:spMkLst>
            <pc:docMk/>
            <pc:sldMk cId="639399535" sldId="314"/>
            <ac:spMk id="6" creationId="{E3D24977-1761-2D4E-050D-34D7E57A8D88}"/>
          </ac:spMkLst>
        </pc:spChg>
        <pc:picChg chg="add mod">
          <ac:chgData name="Anjali Walisinghe" userId="98280066-aae9-41e3-a414-68859441a34d" providerId="ADAL" clId="{021274AA-606B-435F-8E06-03EBB462878D}" dt="2024-08-07T23:29:38.973" v="12879" actId="14100"/>
          <ac:picMkLst>
            <pc:docMk/>
            <pc:sldMk cId="639399535" sldId="314"/>
            <ac:picMk id="3" creationId="{03D71F0D-ED62-E902-A068-1C38899C7A39}"/>
          </ac:picMkLst>
        </pc:picChg>
      </pc:sldChg>
      <pc:sldChg chg="addSp modSp mod">
        <pc:chgData name="Anjali Walisinghe" userId="98280066-aae9-41e3-a414-68859441a34d" providerId="ADAL" clId="{021274AA-606B-435F-8E06-03EBB462878D}" dt="2024-08-09T06:25:11.712" v="24465" actId="20577"/>
        <pc:sldMkLst>
          <pc:docMk/>
          <pc:sldMk cId="3566646398" sldId="315"/>
        </pc:sldMkLst>
        <pc:spChg chg="mod">
          <ac:chgData name="Anjali Walisinghe" userId="98280066-aae9-41e3-a414-68859441a34d" providerId="ADAL" clId="{021274AA-606B-435F-8E06-03EBB462878D}" dt="2024-08-09T06:25:11.712" v="24465" actId="20577"/>
          <ac:spMkLst>
            <pc:docMk/>
            <pc:sldMk cId="3566646398" sldId="315"/>
            <ac:spMk id="5" creationId="{1B07C49E-AFFC-EC46-8930-E4D428F5F943}"/>
          </ac:spMkLst>
        </pc:spChg>
        <pc:spChg chg="add mod">
          <ac:chgData name="Anjali Walisinghe" userId="98280066-aae9-41e3-a414-68859441a34d" providerId="ADAL" clId="{021274AA-606B-435F-8E06-03EBB462878D}" dt="2024-08-07T23:43:31.128" v="13326" actId="1076"/>
          <ac:spMkLst>
            <pc:docMk/>
            <pc:sldMk cId="3566646398" sldId="315"/>
            <ac:spMk id="7" creationId="{1E718834-58A8-CAC2-996C-87E3CFD90946}"/>
          </ac:spMkLst>
        </pc:spChg>
        <pc:picChg chg="add mod">
          <ac:chgData name="Anjali Walisinghe" userId="98280066-aae9-41e3-a414-68859441a34d" providerId="ADAL" clId="{021274AA-606B-435F-8E06-03EBB462878D}" dt="2024-08-07T23:43:47.638" v="13332" actId="1076"/>
          <ac:picMkLst>
            <pc:docMk/>
            <pc:sldMk cId="3566646398" sldId="315"/>
            <ac:picMk id="6" creationId="{FDF74BA2-4C22-5FAE-8ECD-4BABA807802B}"/>
          </ac:picMkLst>
        </pc:picChg>
      </pc:sldChg>
      <pc:sldChg chg="addSp modSp mod">
        <pc:chgData name="Anjali Walisinghe" userId="98280066-aae9-41e3-a414-68859441a34d" providerId="ADAL" clId="{021274AA-606B-435F-8E06-03EBB462878D}" dt="2024-08-09T06:25:36.461" v="24529" actId="20577"/>
        <pc:sldMkLst>
          <pc:docMk/>
          <pc:sldMk cId="1398439132" sldId="316"/>
        </pc:sldMkLst>
        <pc:spChg chg="mod">
          <ac:chgData name="Anjali Walisinghe" userId="98280066-aae9-41e3-a414-68859441a34d" providerId="ADAL" clId="{021274AA-606B-435F-8E06-03EBB462878D}" dt="2024-08-09T06:25:36.461" v="24529" actId="20577"/>
          <ac:spMkLst>
            <pc:docMk/>
            <pc:sldMk cId="1398439132" sldId="316"/>
            <ac:spMk id="5" creationId="{1B07C49E-AFFC-EC46-8930-E4D428F5F943}"/>
          </ac:spMkLst>
        </pc:spChg>
        <pc:spChg chg="add mod">
          <ac:chgData name="Anjali Walisinghe" userId="98280066-aae9-41e3-a414-68859441a34d" providerId="ADAL" clId="{021274AA-606B-435F-8E06-03EBB462878D}" dt="2024-08-07T23:47:27.222" v="13651" actId="14100"/>
          <ac:spMkLst>
            <pc:docMk/>
            <pc:sldMk cId="1398439132" sldId="316"/>
            <ac:spMk id="7" creationId="{77DFAFA4-710E-A255-D4E6-DB57183B74FB}"/>
          </ac:spMkLst>
        </pc:spChg>
        <pc:picChg chg="add mod">
          <ac:chgData name="Anjali Walisinghe" userId="98280066-aae9-41e3-a414-68859441a34d" providerId="ADAL" clId="{021274AA-606B-435F-8E06-03EBB462878D}" dt="2024-08-07T23:47:10.489" v="13646" actId="1076"/>
          <ac:picMkLst>
            <pc:docMk/>
            <pc:sldMk cId="1398439132" sldId="316"/>
            <ac:picMk id="6" creationId="{CE24FF8E-C94F-6C86-2502-1965D6676CFE}"/>
          </ac:picMkLst>
        </pc:picChg>
      </pc:sldChg>
      <pc:sldChg chg="addSp modSp mod">
        <pc:chgData name="Anjali Walisinghe" userId="98280066-aae9-41e3-a414-68859441a34d" providerId="ADAL" clId="{021274AA-606B-435F-8E06-03EBB462878D}" dt="2024-08-09T06:26:12.644" v="24618" actId="14100"/>
        <pc:sldMkLst>
          <pc:docMk/>
          <pc:sldMk cId="3975168428" sldId="317"/>
        </pc:sldMkLst>
        <pc:spChg chg="mod">
          <ac:chgData name="Anjali Walisinghe" userId="98280066-aae9-41e3-a414-68859441a34d" providerId="ADAL" clId="{021274AA-606B-435F-8E06-03EBB462878D}" dt="2024-08-09T06:26:12.644" v="24618" actId="14100"/>
          <ac:spMkLst>
            <pc:docMk/>
            <pc:sldMk cId="3975168428" sldId="317"/>
            <ac:spMk id="5" creationId="{1B07C49E-AFFC-EC46-8930-E4D428F5F943}"/>
          </ac:spMkLst>
        </pc:spChg>
        <pc:spChg chg="add mod">
          <ac:chgData name="Anjali Walisinghe" userId="98280066-aae9-41e3-a414-68859441a34d" providerId="ADAL" clId="{021274AA-606B-435F-8E06-03EBB462878D}" dt="2024-08-07T23:51:25.979" v="14030" actId="255"/>
          <ac:spMkLst>
            <pc:docMk/>
            <pc:sldMk cId="3975168428" sldId="317"/>
            <ac:spMk id="7" creationId="{CAE98D24-6FD5-FA67-6BDA-F45F8E2DD028}"/>
          </ac:spMkLst>
        </pc:spChg>
        <pc:picChg chg="add mod">
          <ac:chgData name="Anjali Walisinghe" userId="98280066-aae9-41e3-a414-68859441a34d" providerId="ADAL" clId="{021274AA-606B-435F-8E06-03EBB462878D}" dt="2024-08-07T23:50:49.282" v="14018" actId="1076"/>
          <ac:picMkLst>
            <pc:docMk/>
            <pc:sldMk cId="3975168428" sldId="317"/>
            <ac:picMk id="6" creationId="{ADCEFCC3-CAC6-EE4D-3D06-F58CB6F77CC5}"/>
          </ac:picMkLst>
        </pc:picChg>
      </pc:sldChg>
      <pc:sldChg chg="addSp delSp modSp mod">
        <pc:chgData name="Anjali Walisinghe" userId="98280066-aae9-41e3-a414-68859441a34d" providerId="ADAL" clId="{021274AA-606B-435F-8E06-03EBB462878D}" dt="2024-08-08T02:03:56.990" v="16075" actId="20577"/>
        <pc:sldMkLst>
          <pc:docMk/>
          <pc:sldMk cId="239597884" sldId="318"/>
        </pc:sldMkLst>
        <pc:spChg chg="mod">
          <ac:chgData name="Anjali Walisinghe" userId="98280066-aae9-41e3-a414-68859441a34d" providerId="ADAL" clId="{021274AA-606B-435F-8E06-03EBB462878D}" dt="2024-08-08T02:03:56.990" v="16075" actId="20577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Anjali Walisinghe" userId="98280066-aae9-41e3-a414-68859441a34d" providerId="ADAL" clId="{021274AA-606B-435F-8E06-03EBB462878D}" dt="2024-08-08T01:55:48.503" v="15450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Anjali Walisinghe" userId="98280066-aae9-41e3-a414-68859441a34d" providerId="ADAL" clId="{021274AA-606B-435F-8E06-03EBB462878D}" dt="2024-08-08T01:58:07.937" v="15629" actId="1076"/>
          <ac:picMkLst>
            <pc:docMk/>
            <pc:sldMk cId="239597884" sldId="318"/>
            <ac:picMk id="4" creationId="{4859A047-EC0A-0CE8-E703-808EEAA4F0E6}"/>
          </ac:picMkLst>
        </pc:picChg>
        <pc:picChg chg="add del mod">
          <ac:chgData name="Anjali Walisinghe" userId="98280066-aae9-41e3-a414-68859441a34d" providerId="ADAL" clId="{021274AA-606B-435F-8E06-03EBB462878D}" dt="2024-08-08T01:52:39.706" v="15347" actId="478"/>
          <ac:picMkLst>
            <pc:docMk/>
            <pc:sldMk cId="239597884" sldId="318"/>
            <ac:picMk id="7" creationId="{555FD694-A343-AA75-A1BF-5FC58D7E9A3B}"/>
          </ac:picMkLst>
        </pc:picChg>
        <pc:picChg chg="add mod">
          <ac:chgData name="Anjali Walisinghe" userId="98280066-aae9-41e3-a414-68859441a34d" providerId="ADAL" clId="{021274AA-606B-435F-8E06-03EBB462878D}" dt="2024-08-08T01:54:52.949" v="15367" actId="1076"/>
          <ac:picMkLst>
            <pc:docMk/>
            <pc:sldMk cId="239597884" sldId="318"/>
            <ac:picMk id="10" creationId="{04FEA0AE-231D-6C85-2092-ED8C50D56853}"/>
          </ac:picMkLst>
        </pc:picChg>
        <pc:picChg chg="add mod">
          <ac:chgData name="Anjali Walisinghe" userId="98280066-aae9-41e3-a414-68859441a34d" providerId="ADAL" clId="{021274AA-606B-435F-8E06-03EBB462878D}" dt="2024-08-08T01:54:56.021" v="15368" actId="1076"/>
          <ac:picMkLst>
            <pc:docMk/>
            <pc:sldMk cId="239597884" sldId="318"/>
            <ac:picMk id="12" creationId="{16DC7372-65EF-2E95-EF40-3B2BBB34D941}"/>
          </ac:picMkLst>
        </pc:picChg>
        <pc:picChg chg="add mod">
          <ac:chgData name="Anjali Walisinghe" userId="98280066-aae9-41e3-a414-68859441a34d" providerId="ADAL" clId="{021274AA-606B-435F-8E06-03EBB462878D}" dt="2024-08-08T01:54:51.857" v="15366" actId="1076"/>
          <ac:picMkLst>
            <pc:docMk/>
            <pc:sldMk cId="239597884" sldId="318"/>
            <ac:picMk id="14" creationId="{2C12EA56-2652-0A6D-A762-AF86168B191B}"/>
          </ac:picMkLst>
        </pc:picChg>
        <pc:picChg chg="add mod">
          <ac:chgData name="Anjali Walisinghe" userId="98280066-aae9-41e3-a414-68859441a34d" providerId="ADAL" clId="{021274AA-606B-435F-8E06-03EBB462878D}" dt="2024-08-08T01:54:50.422" v="15365" actId="1076"/>
          <ac:picMkLst>
            <pc:docMk/>
            <pc:sldMk cId="239597884" sldId="318"/>
            <ac:picMk id="16" creationId="{D01411F2-63AC-8DF4-2EDE-89FDBC59FE37}"/>
          </ac:picMkLst>
        </pc:picChg>
      </pc:sldChg>
      <pc:sldChg chg="addSp delSp modSp mod">
        <pc:chgData name="Anjali Walisinghe" userId="98280066-aae9-41e3-a414-68859441a34d" providerId="ADAL" clId="{021274AA-606B-435F-8E06-03EBB462878D}" dt="2024-08-08T02:13:47.457" v="16592" actId="20577"/>
        <pc:sldMkLst>
          <pc:docMk/>
          <pc:sldMk cId="232499080" sldId="319"/>
        </pc:sldMkLst>
        <pc:spChg chg="add del mod">
          <ac:chgData name="Anjali Walisinghe" userId="98280066-aae9-41e3-a414-68859441a34d" providerId="ADAL" clId="{021274AA-606B-435F-8E06-03EBB462878D}" dt="2024-08-08T02:13:47.457" v="16592" actId="20577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Anjali Walisinghe" userId="98280066-aae9-41e3-a414-68859441a34d" providerId="ADAL" clId="{021274AA-606B-435F-8E06-03EBB462878D}" dt="2024-08-08T02:05:44.089" v="16115" actId="20577"/>
          <ac:spMkLst>
            <pc:docMk/>
            <pc:sldMk cId="232499080" sldId="319"/>
            <ac:spMk id="8" creationId="{34C97452-C78A-4701-B8AB-ABFE63D5BEDE}"/>
          </ac:spMkLst>
        </pc:spChg>
        <pc:picChg chg="add del mod">
          <ac:chgData name="Anjali Walisinghe" userId="98280066-aae9-41e3-a414-68859441a34d" providerId="ADAL" clId="{021274AA-606B-435F-8E06-03EBB462878D}" dt="2024-08-08T02:08:40.144" v="16127" actId="478"/>
          <ac:picMkLst>
            <pc:docMk/>
            <pc:sldMk cId="232499080" sldId="319"/>
            <ac:picMk id="4" creationId="{DB8B360E-16EE-71CB-B7C6-F61208421EF7}"/>
          </ac:picMkLst>
        </pc:picChg>
        <pc:picChg chg="add del">
          <ac:chgData name="Anjali Walisinghe" userId="98280066-aae9-41e3-a414-68859441a34d" providerId="ADAL" clId="{021274AA-606B-435F-8E06-03EBB462878D}" dt="2024-08-08T02:08:37.483" v="16125" actId="22"/>
          <ac:picMkLst>
            <pc:docMk/>
            <pc:sldMk cId="232499080" sldId="319"/>
            <ac:picMk id="7" creationId="{2623FE18-4039-4705-A8B4-B06A47C973F9}"/>
          </ac:picMkLst>
        </pc:picChg>
        <pc:picChg chg="add mod">
          <ac:chgData name="Anjali Walisinghe" userId="98280066-aae9-41e3-a414-68859441a34d" providerId="ADAL" clId="{021274AA-606B-435F-8E06-03EBB462878D}" dt="2024-08-08T02:13:22.436" v="16508" actId="1076"/>
          <ac:picMkLst>
            <pc:docMk/>
            <pc:sldMk cId="232499080" sldId="319"/>
            <ac:picMk id="10" creationId="{B1433724-4672-A890-F29F-EBBD4FF90DF8}"/>
          </ac:picMkLst>
        </pc:picChg>
      </pc:sldChg>
      <pc:sldChg chg="addSp modSp mod">
        <pc:chgData name="Anjali Walisinghe" userId="98280066-aae9-41e3-a414-68859441a34d" providerId="ADAL" clId="{021274AA-606B-435F-8E06-03EBB462878D}" dt="2024-08-09T05:52:57.598" v="19999" actId="20577"/>
        <pc:sldMkLst>
          <pc:docMk/>
          <pc:sldMk cId="3645034231" sldId="320"/>
        </pc:sldMkLst>
        <pc:spChg chg="mod">
          <ac:chgData name="Anjali Walisinghe" userId="98280066-aae9-41e3-a414-68859441a34d" providerId="ADAL" clId="{021274AA-606B-435F-8E06-03EBB462878D}" dt="2024-08-09T05:52:57.598" v="19999" actId="20577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Anjali Walisinghe" userId="98280066-aae9-41e3-a414-68859441a34d" providerId="ADAL" clId="{021274AA-606B-435F-8E06-03EBB462878D}" dt="2024-08-09T04:53:42.183" v="19555" actId="1076"/>
          <ac:picMkLst>
            <pc:docMk/>
            <pc:sldMk cId="3645034231" sldId="320"/>
            <ac:picMk id="3" creationId="{AC518D6E-A277-B517-64AA-E8CEC58C5131}"/>
          </ac:picMkLst>
        </pc:picChg>
      </pc:sldChg>
      <pc:sldChg chg="addSp modSp mod">
        <pc:chgData name="Anjali Walisinghe" userId="98280066-aae9-41e3-a414-68859441a34d" providerId="ADAL" clId="{021274AA-606B-435F-8E06-03EBB462878D}" dt="2024-08-08T03:02:16.163" v="17473" actId="20577"/>
        <pc:sldMkLst>
          <pc:docMk/>
          <pc:sldMk cId="700132931" sldId="322"/>
        </pc:sldMkLst>
        <pc:spChg chg="mod">
          <ac:chgData name="Anjali Walisinghe" userId="98280066-aae9-41e3-a414-68859441a34d" providerId="ADAL" clId="{021274AA-606B-435F-8E06-03EBB462878D}" dt="2024-08-08T03:02:16.163" v="17473" actId="20577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Anjali Walisinghe" userId="98280066-aae9-41e3-a414-68859441a34d" providerId="ADAL" clId="{021274AA-606B-435F-8E06-03EBB462878D}" dt="2024-08-08T02:58:51.463" v="16870" actId="20577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Anjali Walisinghe" userId="98280066-aae9-41e3-a414-68859441a34d" providerId="ADAL" clId="{021274AA-606B-435F-8E06-03EBB462878D}" dt="2024-08-08T02:59:28.243" v="16878" actId="14100"/>
          <ac:picMkLst>
            <pc:docMk/>
            <pc:sldMk cId="700132931" sldId="322"/>
            <ac:picMk id="4" creationId="{EB99294A-B77E-3553-9C7A-6E1522CF6FC6}"/>
          </ac:picMkLst>
        </pc:picChg>
      </pc:sldChg>
      <pc:sldChg chg="addSp modSp mod">
        <pc:chgData name="Anjali Walisinghe" userId="98280066-aae9-41e3-a414-68859441a34d" providerId="ADAL" clId="{021274AA-606B-435F-8E06-03EBB462878D}" dt="2024-08-08T03:09:05.317" v="17703" actId="20577"/>
        <pc:sldMkLst>
          <pc:docMk/>
          <pc:sldMk cId="1866160706" sldId="323"/>
        </pc:sldMkLst>
        <pc:spChg chg="mod">
          <ac:chgData name="Anjali Walisinghe" userId="98280066-aae9-41e3-a414-68859441a34d" providerId="ADAL" clId="{021274AA-606B-435F-8E06-03EBB462878D}" dt="2024-08-08T03:09:05.317" v="17703" actId="20577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Anjali Walisinghe" userId="98280066-aae9-41e3-a414-68859441a34d" providerId="ADAL" clId="{021274AA-606B-435F-8E06-03EBB462878D}" dt="2024-08-08T03:03:13.496" v="17567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Anjali Walisinghe" userId="98280066-aae9-41e3-a414-68859441a34d" providerId="ADAL" clId="{021274AA-606B-435F-8E06-03EBB462878D}" dt="2024-08-08T03:04:50.438" v="17574" actId="14100"/>
          <ac:picMkLst>
            <pc:docMk/>
            <pc:sldMk cId="1866160706" sldId="323"/>
            <ac:picMk id="4" creationId="{49BEA14E-8642-81BA-178F-8B92765BE143}"/>
          </ac:picMkLst>
        </pc:picChg>
      </pc:sldChg>
      <pc:sldChg chg="addSp modSp mod">
        <pc:chgData name="Anjali Walisinghe" userId="98280066-aae9-41e3-a414-68859441a34d" providerId="ADAL" clId="{021274AA-606B-435F-8E06-03EBB462878D}" dt="2024-08-08T03:15:49.900" v="18468" actId="20577"/>
        <pc:sldMkLst>
          <pc:docMk/>
          <pc:sldMk cId="252359608" sldId="324"/>
        </pc:sldMkLst>
        <pc:spChg chg="mod">
          <ac:chgData name="Anjali Walisinghe" userId="98280066-aae9-41e3-a414-68859441a34d" providerId="ADAL" clId="{021274AA-606B-435F-8E06-03EBB462878D}" dt="2024-08-08T03:15:49.900" v="18468" actId="20577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Anjali Walisinghe" userId="98280066-aae9-41e3-a414-68859441a34d" providerId="ADAL" clId="{021274AA-606B-435F-8E06-03EBB462878D}" dt="2024-08-08T02:50:33.477" v="16722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Anjali Walisinghe" userId="98280066-aae9-41e3-a414-68859441a34d" providerId="ADAL" clId="{021274AA-606B-435F-8E06-03EBB462878D}" dt="2024-08-08T03:13:05.361" v="18052" actId="1076"/>
          <ac:picMkLst>
            <pc:docMk/>
            <pc:sldMk cId="252359608" sldId="324"/>
            <ac:picMk id="4" creationId="{D7BB9347-377C-E8AD-8637-98B3FBF3D0BB}"/>
          </ac:picMkLst>
        </pc:picChg>
        <pc:picChg chg="add mod">
          <ac:chgData name="Anjali Walisinghe" userId="98280066-aae9-41e3-a414-68859441a34d" providerId="ADAL" clId="{021274AA-606B-435F-8E06-03EBB462878D}" dt="2024-08-08T03:13:10.154" v="18054" actId="14100"/>
          <ac:picMkLst>
            <pc:docMk/>
            <pc:sldMk cId="252359608" sldId="324"/>
            <ac:picMk id="7" creationId="{518E3AAA-6AEE-DE37-FA47-2421E8E5D9C7}"/>
          </ac:picMkLst>
        </pc:picChg>
        <pc:picChg chg="add mod">
          <ac:chgData name="Anjali Walisinghe" userId="98280066-aae9-41e3-a414-68859441a34d" providerId="ADAL" clId="{021274AA-606B-435F-8E06-03EBB462878D}" dt="2024-08-08T03:13:01.031" v="18050" actId="1076"/>
          <ac:picMkLst>
            <pc:docMk/>
            <pc:sldMk cId="252359608" sldId="324"/>
            <ac:picMk id="9" creationId="{CD4EB46B-98A3-8D07-73FB-AC2D096DC9E2}"/>
          </ac:picMkLst>
        </pc:picChg>
      </pc:sldChg>
      <pc:sldChg chg="modSp mod">
        <pc:chgData name="Anjali Walisinghe" userId="98280066-aae9-41e3-a414-68859441a34d" providerId="ADAL" clId="{021274AA-606B-435F-8E06-03EBB462878D}" dt="2024-07-24T02:12:35.370" v="44" actId="20577"/>
        <pc:sldMkLst>
          <pc:docMk/>
          <pc:sldMk cId="1277611629" sldId="327"/>
        </pc:sldMkLst>
        <pc:spChg chg="mod">
          <ac:chgData name="Anjali Walisinghe" userId="98280066-aae9-41e3-a414-68859441a34d" providerId="ADAL" clId="{021274AA-606B-435F-8E06-03EBB462878D}" dt="2024-07-24T02:12:35.370" v="44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">
        <pc:chgData name="Anjali Walisinghe" userId="98280066-aae9-41e3-a414-68859441a34d" providerId="ADAL" clId="{021274AA-606B-435F-8E06-03EBB462878D}" dt="2024-08-09T06:31:39.562" v="25012" actId="20577"/>
        <pc:sldMkLst>
          <pc:docMk/>
          <pc:sldMk cId="724038033" sldId="330"/>
        </pc:sldMkLst>
        <pc:spChg chg="mod">
          <ac:chgData name="Anjali Walisinghe" userId="98280066-aae9-41e3-a414-68859441a34d" providerId="ADAL" clId="{021274AA-606B-435F-8E06-03EBB462878D}" dt="2024-08-09T06:31:39.562" v="25012" actId="20577"/>
          <ac:spMkLst>
            <pc:docMk/>
            <pc:sldMk cId="724038033" sldId="330"/>
            <ac:spMk id="10" creationId="{79EF1473-3ADD-43F1-A495-57AAB7FD902F}"/>
          </ac:spMkLst>
        </pc:spChg>
      </pc:sldChg>
      <pc:sldChg chg="modSp mod">
        <pc:chgData name="Anjali Walisinghe" userId="98280066-aae9-41e3-a414-68859441a34d" providerId="ADAL" clId="{021274AA-606B-435F-8E06-03EBB462878D}" dt="2024-07-29T00:28:22.829" v="1372" actId="20577"/>
        <pc:sldMkLst>
          <pc:docMk/>
          <pc:sldMk cId="1980221439" sldId="331"/>
        </pc:sldMkLst>
        <pc:spChg chg="mod">
          <ac:chgData name="Anjali Walisinghe" userId="98280066-aae9-41e3-a414-68859441a34d" providerId="ADAL" clId="{021274AA-606B-435F-8E06-03EBB462878D}" dt="2024-07-29T00:28:22.829" v="1372" actId="20577"/>
          <ac:spMkLst>
            <pc:docMk/>
            <pc:sldMk cId="1980221439" sldId="331"/>
            <ac:spMk id="10" creationId="{79EF1473-3ADD-43F1-A495-57AAB7FD902F}"/>
          </ac:spMkLst>
        </pc:spChg>
      </pc:sldChg>
      <pc:sldChg chg="modSp mod">
        <pc:chgData name="Anjali Walisinghe" userId="98280066-aae9-41e3-a414-68859441a34d" providerId="ADAL" clId="{021274AA-606B-435F-8E06-03EBB462878D}" dt="2024-07-29T00:52:38.789" v="2337" actId="20577"/>
        <pc:sldMkLst>
          <pc:docMk/>
          <pc:sldMk cId="2560061391" sldId="332"/>
        </pc:sldMkLst>
        <pc:spChg chg="mod">
          <ac:chgData name="Anjali Walisinghe" userId="98280066-aae9-41e3-a414-68859441a34d" providerId="ADAL" clId="{021274AA-606B-435F-8E06-03EBB462878D}" dt="2024-07-29T00:52:38.789" v="2337" actId="20577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jaliyas/Applied-Data-Science-Capstone/blob/main/jupyter-labs-spacex-data-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jaliyas/Applied-Data-Science-Capstone/blob/main/jupyter-labs-spacex-eda-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jaliyas/Applied-Data-Science-Capstone/blob/main/jupyter-labs-spacex-eda-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org/github/anjaliyas/Applied-Data-Science-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njaliyas/Applied-Data-Science-Capstone/blob/main/jupyter-labs-interactive-visual-analytics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jaliyas/Applied-Data-Science-Capston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jaliyas/Applied-Data-Science-Capstone/blob/main/jupyter-labs-spacex-machine-learning-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_9_and_Falcon_Heavy_launch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jaliyas/Applied-Data-Science-Capstone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jaliyas/Applied-Data-Science-Capstone/blob/main/jupyter-labs-spacex-data-collection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Anjali Walisinghe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24 July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24000"/>
            <a:ext cx="4757029" cy="4652963"/>
          </a:xfrm>
          <a:prstGeom prst="rect">
            <a:avLst/>
          </a:prstGeom>
        </p:spPr>
        <p:txBody>
          <a:bodyPr/>
          <a:lstStyle/>
          <a:p>
            <a:r>
              <a:rPr lang="en-US" sz="2200" dirty="0"/>
              <a:t>Once the SpaceX data CSV file was imported, data was examined to determine data types and missing values (including proportion of missing values) for all variables.</a:t>
            </a:r>
          </a:p>
          <a:p>
            <a:r>
              <a:rPr lang="en-US" sz="2200" dirty="0"/>
              <a:t>Counts were calculated for each launch site location, orbit type and mission outcome.</a:t>
            </a:r>
          </a:p>
          <a:p>
            <a:r>
              <a:rPr lang="en-US" sz="2200" dirty="0"/>
              <a:t>Landing outcomes were classified based on whether they were successful or unsuccessful</a:t>
            </a:r>
          </a:p>
          <a:p>
            <a:r>
              <a:rPr lang="en-US" sz="2200" dirty="0"/>
              <a:t>The full Python notebook with all data wrangling steps can be found </a:t>
            </a:r>
            <a:r>
              <a:rPr lang="en-US" sz="2200" dirty="0">
                <a:hlinkClick r:id="rId3"/>
              </a:rPr>
              <a:t>here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 Flowchart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B76D610-AE5C-12E0-6263-CF6A05F99940}"/>
              </a:ext>
            </a:extLst>
          </p:cNvPr>
          <p:cNvSpPr txBox="1">
            <a:spLocks/>
          </p:cNvSpPr>
          <p:nvPr/>
        </p:nvSpPr>
        <p:spPr>
          <a:xfrm>
            <a:off x="6736080" y="1392500"/>
            <a:ext cx="3932238" cy="42113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CD1AF3B-B438-6844-1F3A-1125C832297D}"/>
              </a:ext>
            </a:extLst>
          </p:cNvPr>
          <p:cNvSpPr/>
          <p:nvPr/>
        </p:nvSpPr>
        <p:spPr>
          <a:xfrm>
            <a:off x="7028212" y="1470024"/>
            <a:ext cx="3373120" cy="792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 saved SpaceX data</a:t>
            </a:r>
            <a:endParaRPr lang="en-AU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F664140-1B14-C26E-2445-6927C841AF69}"/>
              </a:ext>
            </a:extLst>
          </p:cNvPr>
          <p:cNvSpPr/>
          <p:nvPr/>
        </p:nvSpPr>
        <p:spPr>
          <a:xfrm>
            <a:off x="8605584" y="2271821"/>
            <a:ext cx="213360" cy="22672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4458BD-C736-3D78-0510-8AD078820156}"/>
              </a:ext>
            </a:extLst>
          </p:cNvPr>
          <p:cNvSpPr/>
          <p:nvPr/>
        </p:nvSpPr>
        <p:spPr>
          <a:xfrm>
            <a:off x="7028212" y="2498550"/>
            <a:ext cx="3373120" cy="792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cleaning and analysis to determine data characteristics</a:t>
            </a:r>
            <a:endParaRPr lang="en-AU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D46DD71-26B3-AFA6-2BB0-119D1F2EE066}"/>
              </a:ext>
            </a:extLst>
          </p:cNvPr>
          <p:cNvSpPr/>
          <p:nvPr/>
        </p:nvSpPr>
        <p:spPr>
          <a:xfrm>
            <a:off x="7028212" y="3527076"/>
            <a:ext cx="3373120" cy="792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Summary statistics on relevant variables</a:t>
            </a:r>
            <a:endParaRPr lang="en-AU" sz="1600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143E900-BA10-974C-2C41-D74666FA2346}"/>
              </a:ext>
            </a:extLst>
          </p:cNvPr>
          <p:cNvSpPr/>
          <p:nvPr/>
        </p:nvSpPr>
        <p:spPr>
          <a:xfrm>
            <a:off x="8608092" y="3291029"/>
            <a:ext cx="213360" cy="22672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3AB206B-7D09-C18A-11F7-73EE2D2DD9E6}"/>
              </a:ext>
            </a:extLst>
          </p:cNvPr>
          <p:cNvSpPr/>
          <p:nvPr/>
        </p:nvSpPr>
        <p:spPr>
          <a:xfrm>
            <a:off x="7028212" y="4564919"/>
            <a:ext cx="3373120" cy="792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Created landing outcome classification variable</a:t>
            </a:r>
            <a:endParaRPr lang="en-AU" sz="1600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A9A9FA9D-418A-CB48-562F-3B206F2E7D07}"/>
              </a:ext>
            </a:extLst>
          </p:cNvPr>
          <p:cNvSpPr/>
          <p:nvPr/>
        </p:nvSpPr>
        <p:spPr>
          <a:xfrm>
            <a:off x="8595519" y="4328873"/>
            <a:ext cx="213360" cy="22672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85531"/>
            <a:ext cx="10687962" cy="74240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conducted and data visualizations created to get insight into relationships between key variables and prepare for feature engineering (Python notebook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here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and Data Visualization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E768BC0-A1FC-AE9F-6CCE-3EFCE79A540B}"/>
              </a:ext>
            </a:extLst>
          </p:cNvPr>
          <p:cNvSpPr txBox="1">
            <a:spLocks/>
          </p:cNvSpPr>
          <p:nvPr/>
        </p:nvSpPr>
        <p:spPr>
          <a:xfrm>
            <a:off x="665839" y="2027932"/>
            <a:ext cx="5361972" cy="47284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u="sng" dirty="0">
                <a:latin typeface="Abadi" panose="020B0604020104020204" pitchFamily="34" charset="0"/>
              </a:rPr>
              <a:t>Visualizations:</a:t>
            </a:r>
          </a:p>
          <a:p>
            <a:r>
              <a:rPr lang="en-US" sz="1600" dirty="0">
                <a:latin typeface="Abadi" panose="020B0604020104020204" pitchFamily="34" charset="0"/>
              </a:rPr>
              <a:t>Launch outcomes by flight number and payload mass: how does payload mass affect launch success over time?</a:t>
            </a:r>
          </a:p>
          <a:p>
            <a:r>
              <a:rPr lang="en-US" sz="1600" dirty="0">
                <a:latin typeface="Abadi" panose="020B0604020104020204" pitchFamily="34" charset="0"/>
              </a:rPr>
              <a:t>Launch outcomes by flight number and launch site: how did launch success change over time at each site?</a:t>
            </a:r>
          </a:p>
          <a:p>
            <a:r>
              <a:rPr lang="en-US" sz="1600" dirty="0">
                <a:latin typeface="Abadi" panose="020B0604020104020204" pitchFamily="34" charset="0"/>
              </a:rPr>
              <a:t>Launch outcomes by payload mass and launch site: what payload masses were launched at each site, and how did likelihood of launch success change at different payloads for each site?</a:t>
            </a:r>
          </a:p>
          <a:p>
            <a:r>
              <a:rPr lang="en-US" sz="1600" dirty="0">
                <a:latin typeface="Abadi" panose="020B0604020104020204" pitchFamily="34" charset="0"/>
              </a:rPr>
              <a:t>Success rate by orbit type: Which orbits had the highest launch success rate?</a:t>
            </a:r>
          </a:p>
          <a:p>
            <a:r>
              <a:rPr lang="en-US" sz="1600" dirty="0">
                <a:latin typeface="Abadi" panose="020B0604020104020204" pitchFamily="34" charset="0"/>
              </a:rPr>
              <a:t>Launch outcomes by orbit: how does launch success change over time for each orbit type?</a:t>
            </a:r>
          </a:p>
          <a:p>
            <a:r>
              <a:rPr lang="en-US" sz="1600" dirty="0">
                <a:latin typeface="Abadi" panose="020B0604020104020204" pitchFamily="34" charset="0"/>
              </a:rPr>
              <a:t>Launch outcomes by payload mass and orbit type: how does payload mass affect launch successes for each orbit type?</a:t>
            </a:r>
          </a:p>
          <a:p>
            <a:r>
              <a:rPr lang="en-US" sz="1600" dirty="0">
                <a:latin typeface="Abadi" panose="020B0604020104020204" pitchFamily="34" charset="0"/>
              </a:rPr>
              <a:t>How did launch successes change over time?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A76454D-C6FE-3FAC-BB0E-D56391F14309}"/>
              </a:ext>
            </a:extLst>
          </p:cNvPr>
          <p:cNvSpPr txBox="1">
            <a:spLocks/>
          </p:cNvSpPr>
          <p:nvPr/>
        </p:nvSpPr>
        <p:spPr>
          <a:xfrm>
            <a:off x="6113991" y="2027931"/>
            <a:ext cx="5361972" cy="43992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>
                <a:latin typeface="Abadi" panose="020B0604020104020204" pitchFamily="34" charset="0"/>
              </a:rPr>
              <a:t>Feature Engineering:</a:t>
            </a:r>
          </a:p>
          <a:p>
            <a:r>
              <a:rPr lang="en-US" sz="1800" dirty="0">
                <a:latin typeface="Abadi" panose="020B0604020104020204" pitchFamily="34" charset="0"/>
              </a:rPr>
              <a:t>Determine relevant features for predictive modelling based on visualizations</a:t>
            </a:r>
          </a:p>
          <a:p>
            <a:r>
              <a:rPr lang="en-US" sz="1800" dirty="0">
                <a:latin typeface="Abadi" panose="020B0604020104020204" pitchFamily="34" charset="0"/>
              </a:rPr>
              <a:t>Create dummy variables for categorical variables (One Hot Encoding)</a:t>
            </a:r>
          </a:p>
          <a:p>
            <a:r>
              <a:rPr lang="en-US" sz="1800" dirty="0">
                <a:latin typeface="Abadi" panose="020B0604020104020204" pitchFamily="34" charset="0"/>
              </a:rPr>
              <a:t>Change numeric columns to float (float64)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were written using SQL magic in Python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exploration included searching for launch site names, calculating payload mass totals for different launch scenarios and summarizing landing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 were also used to select specific records, to examine data features at a glance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full Python notebook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maps of all launch sites were developed with Folium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and text labels were used to mark each site with its name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 markers were added to display launch outcomes at each site,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colour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coordinated to indicate successful (green) or failed (red)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illustrate the relative proximity of one site (VAFB) to its surroundings, line markers were added with distance calculations to show the nearest natural and man-made land features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full Python notebook can be viewed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(Python notebook is stored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but maps cannot be rendered)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Visual Analytics: Folium Maps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was used to build a dashboard illustrating landing outcomes by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chart calculated the proportion of successful landings by launch site, with a further drill-down to illustrate the proportion of successful and failed landings at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 chart illustrated trends in launch outcomes by payload mass and booster version, which could be filtered via a payload mass slider to isolate trends for different ranges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app code can be viewed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Visual Analytics: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2500"/>
            <a:ext cx="5978262" cy="478446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data was used to develop training and test datasets to train four types of classification models: Logistic Regression, Support Vector Machines (SVM), Decision Trees and K-Nearest Neighbors (KNN)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 tuning was conducted to determine the most accurate parameters for each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scores and confusion matrices were calculated for all trained models after testing with test data, to determine the best model type for predicting launch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full Python notebook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E7CDFB-219E-D2B2-B6AE-33A90FB3A38D}"/>
              </a:ext>
            </a:extLst>
          </p:cNvPr>
          <p:cNvSpPr/>
          <p:nvPr/>
        </p:nvSpPr>
        <p:spPr>
          <a:xfrm>
            <a:off x="7701439" y="1484122"/>
            <a:ext cx="3373120" cy="5184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 testing and training data</a:t>
            </a:r>
            <a:endParaRPr lang="en-AU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342B6CA-4395-E6A0-768E-80696E87738E}"/>
              </a:ext>
            </a:extLst>
          </p:cNvPr>
          <p:cNvSpPr txBox="1">
            <a:spLocks/>
          </p:cNvSpPr>
          <p:nvPr/>
        </p:nvSpPr>
        <p:spPr>
          <a:xfrm>
            <a:off x="7421880" y="1392500"/>
            <a:ext cx="3932238" cy="42113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990A3A-1B18-98CC-7CFB-E60E973A3A10}"/>
              </a:ext>
            </a:extLst>
          </p:cNvPr>
          <p:cNvSpPr/>
          <p:nvPr/>
        </p:nvSpPr>
        <p:spPr>
          <a:xfrm>
            <a:off x="7701439" y="2118542"/>
            <a:ext cx="3373120" cy="5184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Process and standardize training data</a:t>
            </a:r>
            <a:endParaRPr lang="en-AU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36D7411-0971-514B-FC09-63B057AFD049}"/>
              </a:ext>
            </a:extLst>
          </p:cNvPr>
          <p:cNvSpPr/>
          <p:nvPr/>
        </p:nvSpPr>
        <p:spPr>
          <a:xfrm>
            <a:off x="7701439" y="2752962"/>
            <a:ext cx="3373120" cy="5184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training and test data</a:t>
            </a:r>
            <a:endParaRPr lang="en-AU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1A0B698-C840-7449-6666-7D3D691DDDF3}"/>
              </a:ext>
            </a:extLst>
          </p:cNvPr>
          <p:cNvSpPr/>
          <p:nvPr/>
        </p:nvSpPr>
        <p:spPr>
          <a:xfrm>
            <a:off x="7701439" y="3418734"/>
            <a:ext cx="3373120" cy="5184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Conduct model estimator hyperparameter tuning</a:t>
            </a:r>
            <a:endParaRPr lang="en-AU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5F539A-BF06-27EE-D99F-7024E2DE02C4}"/>
              </a:ext>
            </a:extLst>
          </p:cNvPr>
          <p:cNvSpPr/>
          <p:nvPr/>
        </p:nvSpPr>
        <p:spPr>
          <a:xfrm>
            <a:off x="7701439" y="4077542"/>
            <a:ext cx="3373120" cy="5184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Apply selected parameters to train model</a:t>
            </a:r>
            <a:endParaRPr lang="en-AU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B371D4-6B28-AECB-5CD3-4C62F0DA26D7}"/>
              </a:ext>
            </a:extLst>
          </p:cNvPr>
          <p:cNvSpPr/>
          <p:nvPr/>
        </p:nvSpPr>
        <p:spPr>
          <a:xfrm>
            <a:off x="7701439" y="4741832"/>
            <a:ext cx="3373120" cy="5184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Calculate model accuracy on test data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36ED70-A5C6-1655-829D-EDC731D9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22330"/>
            <a:ext cx="10687962" cy="20759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84A9E-7171-F7B5-E225-CD075AE6C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4129027"/>
            <a:ext cx="8981417" cy="13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2B68C-270C-7FFE-ACC8-FFF27A5D3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53729"/>
            <a:ext cx="10652943" cy="2073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985ADE-F282-A345-3F42-A56E122FF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4036804"/>
            <a:ext cx="9469658" cy="72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853E6-2203-4E2C-A6BD-45C1F7291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131" y="1450634"/>
            <a:ext cx="4442069" cy="39567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E91528-553E-9227-6CAE-1CBDE1E79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131" y="5596444"/>
            <a:ext cx="5997200" cy="85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6" y="1508760"/>
            <a:ext cx="10407296" cy="392530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 (slide 3)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 (slide 4)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Section 1: Methodology (slides 5-15)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Section 2: Insights drawn from EDA (slides 16-32)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Section 3: Launch Sites Proximities Analysis (slides 33-36)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Section 4: Build a 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 (slides 37-40)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Section 5: Predictive Analysis (Classification) (slides 41-43)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 (slide 44)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 (slide 45)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299D6-F9C6-5913-F415-D339550BD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80944"/>
            <a:ext cx="10572946" cy="2018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B93617-02F5-5B9C-1D4C-284974C8C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4225564"/>
            <a:ext cx="9828688" cy="7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EE174-1876-74B6-7304-B67AD38EF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96898"/>
            <a:ext cx="10712010" cy="2048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006FCD-4646-34F2-9CA1-73DFBA891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3879166"/>
            <a:ext cx="10552805" cy="95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81CAC-7950-B355-6516-85D0452F6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75133"/>
            <a:ext cx="5630061" cy="41630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D6EEED-3D77-60A6-C65B-9C149561B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911" y="1495706"/>
            <a:ext cx="5149347" cy="103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69EF2-78D4-6172-1A8F-1101BB89E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729232"/>
            <a:ext cx="2591254" cy="3399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4509AD-3874-332F-8175-B8D049168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787" y="1548384"/>
            <a:ext cx="6367824" cy="696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9EF40D-BFDE-56D8-186F-B12684FD8A83}"/>
              </a:ext>
            </a:extLst>
          </p:cNvPr>
          <p:cNvSpPr txBox="1"/>
          <p:nvPr/>
        </p:nvSpPr>
        <p:spPr>
          <a:xfrm>
            <a:off x="4917787" y="2505670"/>
            <a:ext cx="6367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above code requests the unique launch site names from SPACEXTABLE, the dataset created in the SQL database containing the SpaceX Falcon 9 launch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 code returned the four sites, including the two launch sites located at CCAFS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6F268-C60C-DED1-F939-A22802B89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399121"/>
            <a:ext cx="5877414" cy="2715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E2944C-E90F-2C21-FA6E-E5E3B5C89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4554510"/>
            <a:ext cx="6628807" cy="505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34BED8-1CBD-130D-9379-01DE6D3D1C6C}"/>
              </a:ext>
            </a:extLst>
          </p:cNvPr>
          <p:cNvSpPr txBox="1"/>
          <p:nvPr/>
        </p:nvSpPr>
        <p:spPr>
          <a:xfrm>
            <a:off x="883919" y="5242560"/>
            <a:ext cx="10401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above code requests 5 records from sites beginning with ‘CCA’,  to bring 5 records from SPACEXTABLE on rockets launched at CCAFS (useful for getting a quick glimpse of the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5 records returned show no successful landing outcome for the launches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581143"/>
            <a:ext cx="9745589" cy="159581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code calculates the total payload mass across all records in SPACEXTABLE for Falcon rockets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mass variable was converted to a numeric variable for the calculation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D1486-1F72-18F8-B6FC-1A1742681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52853"/>
            <a:ext cx="2359270" cy="927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803180-E309-1554-DA19-29EBF3B90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90" y="3032564"/>
            <a:ext cx="10271175" cy="4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4077" y="4063411"/>
            <a:ext cx="9745589" cy="15510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calculates the average payload mass carried across all Falcon F9 launches with booster version 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mass variable was converted to a numeric format for calculation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across all launches was just under 3000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66FEC-0884-A175-16FA-AAE42CC50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1561746"/>
            <a:ext cx="2210109" cy="907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09145-74FB-C138-50BC-3FBA72A28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09" y="2971474"/>
            <a:ext cx="9749657" cy="4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6444" y="3840480"/>
            <a:ext cx="9745589" cy="20828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code selects the record with the earliest landing date out of all records of successful drone ship landings where payload mass carried was between 4000-6000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payload mass variable was converted to numeric for records selection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launch to result in a successful Ground Pad landing was conducted at the end of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B2129-3DFB-12C5-2743-E2A2EA54C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35395"/>
            <a:ext cx="3103403" cy="68964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5F00E843-DEF5-9A00-7B2E-D74D94DAC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44" y="2437030"/>
            <a:ext cx="1059916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select min(Date) as "First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Sucessful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Ground Pad Landing" from SPACEXTABLE where "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Landing_Outcome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"='Success (ground pad)'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300614"/>
            <a:ext cx="9745589" cy="187634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code brings the names of the boosters used for Falcon launches with a successful drone ship landing, carrying between 4000-6000kg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payload mass variable was converted to numeric for records selection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Only four booster versions were associated with successful drone ship landings for the above payload range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71F0D-ED62-E902-A068-1C38899C7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98922"/>
            <a:ext cx="1515989" cy="1876348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E3D24977-1761-2D4E-050D-34D7E57A8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10" y="3559342"/>
            <a:ext cx="10687962" cy="5590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480" tIns="63480" rIns="63480" bIns="6348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sql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 select distinct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Booster_Version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" from SPACEXTABLE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where 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Landing_Outcome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"='Success (drone ship)' and cast("PAYLOAD_MASS__KG_" as numeric) between 4000 and 6000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365343"/>
            <a:ext cx="9745589" cy="1954007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code counts all Falcon 9 launches in the dataset and categorizes them by their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Dates were counted as each date corresponds to a record of a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mission outcomes were successful, however the payload status of one successful launch could not be determined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findings illustrate a possible data cleaning requirement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70B77-8A1D-2879-DA4B-DB49C0E88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89294"/>
            <a:ext cx="3356010" cy="1761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57CA45-5340-0332-FE13-8DAAA38ED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3533747"/>
            <a:ext cx="10523415" cy="5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74839"/>
            <a:ext cx="10596079" cy="455073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Maximizing cost savings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through Falcon 9 rocket launches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Collection of SpaceX launch data from SpaceX and related Wiki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and data visualization of SpaceX launch features, including rocket, launch site and landing features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model exploration, testing and training to determine the best classification model to predict successful rocket launches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and exploratory analysis allowed identification of rocket launch features of interest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77229" y="3173898"/>
            <a:ext cx="7733617" cy="350090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code selects the Falcon booster versions from all launch records that have carried the largest recorded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subquery was used to determine the maximum payload mass launched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12 booster types have been used for launches with the maximum payload mass recorded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F74BA2-4C22-5FAE-8ECD-4BABA8078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69" y="1460032"/>
            <a:ext cx="2947212" cy="4310848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E718834-58A8-CAC2-996C-87E3CFD90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1994" y="1460032"/>
            <a:ext cx="673393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sql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select distinct "Booster_Version", "PAYLOAD_MASS__KG_" from SPACEXTABLE where "PAYLOAD_MASS__KG_" =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212121"/>
                </a:solidFill>
                <a:latin typeface="Arial Unicode MS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select max(cast("PAYLOAD_MASS__KG_" as numeric)) from 	SPACEXTABLE)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12817" y="1642842"/>
            <a:ext cx="5045156" cy="4382731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code selects records showing the month, booster version and launch site for failed drone ship launches in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 was used to isolate the months from the launch date variable (returned month as a number from 01 to 12)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month numbers were changed to names for the printed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Two launches in 2015 were failed drone ship landings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4FF8E-C94F-6C86-2502-1965D6676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91" y="1497844"/>
            <a:ext cx="5179869" cy="119640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7DFAFA4-710E-A255-D4E6-DB57183B7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791" y="2912705"/>
            <a:ext cx="5588209" cy="34983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480" tIns="63480" rIns="63480" bIns="6348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 select case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substr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(Date, 6,2)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when '01' then 'Jan’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when '02' then 'Feb’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when '03' then 'Mar’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when '04' then 'Apr’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when '05' then 'May’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when '06' then 'Jun’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when '07' then 'Jul’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when '08' then 'Aug’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when '09' then 'Sep’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when '10' then 'Oct’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when '11' then 'Nov’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when '12' then 'Dec’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else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substr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(Date, 6,2) end as "Month", "Landing_Outcome", "Booster_Version",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Launch_Site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" from SPACEXTABLE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where "Landing_Outcome"='Failure (drone ship)' and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substr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(Date,0,5)='2015'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9185" y="4663441"/>
            <a:ext cx="10680192" cy="186944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code counts all landing outcomes for Falcon 9 rockets launched between 6 April 2010 and 20 March 2017, by launch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 were ranked in descending order by the number of launches per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landings were not attempted, and drone ships had the most successful landings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EFCC3-CAC6-EE4D-3D06-F58CB6F77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91921"/>
            <a:ext cx="2328789" cy="3152822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AE98D24-6FD5-FA67-6BDA-F45F8E2DD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5359" y="1391921"/>
            <a:ext cx="7906629" cy="12823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480" tIns="63480" rIns="63480" bIns="6348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%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sql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 select "Landing_Outcome", count(distinct Date) as "Count" from SPACEXTABLE 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cs typeface="Times New Roman" panose="02020603050405020304" pitchFamily="18" charset="0"/>
              </a:rPr>
              <a:t>where Date between '2010-06-04' and '2017-03-20' group by "Landing_Outcome" order by count(distinct Date) desc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480561"/>
            <a:ext cx="5790075" cy="2113280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map shows all four Falcon 9 launch site locations in the United States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maps to the left show the location of the VAFB (top), KSC and CCAFS sites (bottom)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Three out of four launch sites are located on the east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is located inside Merritt Island National Wildlife Refuge, while the others are located on space force stations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Falcon 9 Launch Sites Map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CEDFF-2E77-70D4-B5A0-F254D82E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19820"/>
            <a:ext cx="5790075" cy="2938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73E6B2-834B-7A57-98EF-C86446523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070" y="1419820"/>
            <a:ext cx="3803404" cy="2289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E1AF79-66E0-1CF7-369F-2BFC733DD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070" y="3791014"/>
            <a:ext cx="3809356" cy="228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3839319"/>
            <a:ext cx="5153269" cy="2337643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maps show the successful and failed Falcon 9 landings for VAFB (left), KSC (second from left) and CCAFS (second from right and right)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had the most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 had a high number of unsuccessful launches compared to CCAFS-SLC-40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except KSC had more unsuccessful launches than successful ones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Falcon 9 Launch Sites Landing Outcomes Map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9A047-EC0A-0CE8-E703-808EEAA4F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282" y="3697498"/>
            <a:ext cx="4797669" cy="28840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FEA0AE-231D-6C85-2092-ED8C50D56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826" y="1445510"/>
            <a:ext cx="2646896" cy="20710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DC7372-65EF-2E95-EF40-3B2BBB34D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73" y="1427986"/>
            <a:ext cx="2913013" cy="2071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12EA56-2652-0A6D-A762-AF86168B1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563" y="1431818"/>
            <a:ext cx="2172004" cy="20672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1411F2-63AC-8DF4-2EDE-89FDBC59F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4888" y="1457050"/>
            <a:ext cx="1950063" cy="205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4588374" cy="462866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is located near the California coast, north of Los Angeles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 is in a relatively isolated area surrounded by nature reserves and national parks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nearest natural feature to VAFB is the Vandenberg State Marine Reserve, approximately 1.4km west of the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nearest railway line is the UP Santa Barbara Subdivision, approximately 1.25km west of the site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Proximity Analysis: VAFB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433724-4672-A890-F29F-EBBD4FF90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173" y="2181436"/>
            <a:ext cx="6084317" cy="364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758184"/>
            <a:ext cx="9745589" cy="2418778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above chart shows the proportion of successful launches completed at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accounted for the most successful launches out of all sites at almost 42%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accounted for the least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 accounted for a much larger portion of successful launches compared to CCAFS SLC-40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Successful Launches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9294A-B77E-3553-9C7A-6E1522CF6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14108"/>
            <a:ext cx="10692384" cy="214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4087368"/>
            <a:ext cx="10551583" cy="20895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More than 75% of launches at KSC were successful</a:t>
            </a:r>
          </a:p>
          <a:p>
            <a:r>
              <a:rPr lang="en-US" dirty="0"/>
              <a:t>KSC also recorded the least number of unsuccessful launches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Success Ratio for KSC 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BEA14E-8642-81BA-178F-8B92765BE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91" y="1456160"/>
            <a:ext cx="10551582" cy="232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12240"/>
            <a:ext cx="10530114" cy="4613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Background</a:t>
            </a:r>
          </a:p>
          <a:p>
            <a:pPr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recognizes the exciting new opportunities available with commercial innovations in space travel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Competing with existing players in the market means understanding all aspects of space flight to provide the best and safest experience without an exorbitant price tag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Existing commercial space flight providers have already tested and documented space flight with various different rockets and launchers</a:t>
            </a:r>
          </a:p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equipment/work is needed to achieve space flight?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can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minimize cost without impacting on space flight safety?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44969" y="1517905"/>
            <a:ext cx="3439704" cy="465905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 is a comparison of successful launches at all launch sites for all payloads (top) for deployed payloads between 0-5000 (middle) and 5000-10000 (bottom), by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 has the highest number of unsuccessful launches at all payload weights, FT has the highest number of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successful launches had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between 0 and 5000 kg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Payload: All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B9347-377C-E8AD-8637-98B3FBF3D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50" y="3102632"/>
            <a:ext cx="6270869" cy="1693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E3AAA-6AEE-DE37-FA47-2421E8E5D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50" y="4953848"/>
            <a:ext cx="6270869" cy="17040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4EB46B-98A3-8D07-73FB-AC2D096DC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50" y="1330034"/>
            <a:ext cx="6270869" cy="168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507991"/>
            <a:ext cx="10515600" cy="19192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 predictive classification models were trained using SpaceX data: Logistic Regression, Support Vector Machines (SVM), Decision Tree and K-Nearest Neighbors (KNN)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 accuracy was high for all models, and the similarity of accuracy scores meant no one model could be identified as ideal for real-world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 accuracy was calculated after running trained models on all data, with Decision Tree scoring the highest classification accuracy score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B32E0D-CB72-BCC0-D7D7-3157DE212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14" y="1375402"/>
            <a:ext cx="3318138" cy="2983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B9BA94-A711-AF6B-2F5A-218485ACA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810" y="1375402"/>
            <a:ext cx="3694176" cy="298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656833" y="1538756"/>
            <a:ext cx="3591138" cy="43302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for the Decision Tree model (tested on all data) had the highest true positive classification rate (precision of 98%)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model also correctly labeled the most successful launch outcomes (recall of 92%)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518D6E-A277-B517-64AA-E8CEC58C5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77" y="1538756"/>
            <a:ext cx="5363323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453896"/>
            <a:ext cx="10515600" cy="477249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data was collected and exploratory data analysis conducted to determine which launch features had the most impact on successful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Falcon 9 landings are influenced by launch site, payload mass carried, flight number (examining landing outcomes over time), rocket and orbit features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Visualizations showed the impact of payload mass, flight number, rocket booster type, orbit type and launch site on successful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identified launch features, 4 classification models were trained on predicting successful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Trees appears to be the most precise model, as well as having the most accurate recall, for determining whether a Falcon 9 landing is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Trees therefore should be used to accurately forecast potential cost savings on Falcon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9 landings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9" y="1316648"/>
            <a:ext cx="8694452" cy="3922864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sources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and data visualization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using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34160"/>
            <a:ext cx="10515600" cy="4673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used was obtained from SpaceX’s website via the SpaceX REST API (URL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data obtained related to rocket booster name, launch site (including geographical coordinates), payload mass, orbit and launch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 data was also obtained through scraping of a related Wikipedia page, “List of Falcon 9 and Falcon Heavy launches” (URL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https://en.wikipedia.org/wiki/List_of_Falcon_9_and_Falcon_Heavy_launches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data located in a HTML table on the page was used, which included data on flight date and time, rocket booster used, launch site, payload, orbit, customer and launch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launches were isolated from the Wikipedia page for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analysis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Data Sources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31000" y="1351280"/>
            <a:ext cx="3947159" cy="5344160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5275262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Illustrated is the process for collecting and cleaning SpaceX Falcon 9 launch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full Python notebook detailing libraries used, API request, data parsing and wrangling methods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 Flowchart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4A29F6D-0C51-2517-4E4C-EABAFCD82C4E}"/>
              </a:ext>
            </a:extLst>
          </p:cNvPr>
          <p:cNvSpPr/>
          <p:nvPr/>
        </p:nvSpPr>
        <p:spPr>
          <a:xfrm>
            <a:off x="7028212" y="1470024"/>
            <a:ext cx="3373120" cy="792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API extraction helper functions</a:t>
            </a:r>
            <a:endParaRPr lang="en-A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215F9B0-DD4B-AC3D-D444-539B0E084180}"/>
              </a:ext>
            </a:extLst>
          </p:cNvPr>
          <p:cNvSpPr/>
          <p:nvPr/>
        </p:nvSpPr>
        <p:spPr>
          <a:xfrm>
            <a:off x="7028212" y="4538319"/>
            <a:ext cx="3373120" cy="792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Filter data to include only Falcon 9 launches</a:t>
            </a:r>
            <a:endParaRPr lang="en-AU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8FB25A-61B4-F4DC-33BA-DA7E75A83FF2}"/>
              </a:ext>
            </a:extLst>
          </p:cNvPr>
          <p:cNvSpPr/>
          <p:nvPr/>
        </p:nvSpPr>
        <p:spPr>
          <a:xfrm>
            <a:off x="7028212" y="2489233"/>
            <a:ext cx="3373120" cy="792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rocket launch data from SpaceX API</a:t>
            </a:r>
            <a:endParaRPr lang="en-AU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F71FD4-551F-CEEC-45D7-7AD827AC7321}"/>
              </a:ext>
            </a:extLst>
          </p:cNvPr>
          <p:cNvSpPr/>
          <p:nvPr/>
        </p:nvSpPr>
        <p:spPr>
          <a:xfrm>
            <a:off x="7028212" y="3519110"/>
            <a:ext cx="3373120" cy="792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Parse data for input into Pandas </a:t>
            </a:r>
            <a:r>
              <a:rPr lang="en-US" sz="1600" dirty="0" err="1"/>
              <a:t>dataframe</a:t>
            </a:r>
            <a:endParaRPr lang="en-AU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2C0267-BDC1-3BA3-51E2-076DA1FF9B52}"/>
              </a:ext>
            </a:extLst>
          </p:cNvPr>
          <p:cNvSpPr/>
          <p:nvPr/>
        </p:nvSpPr>
        <p:spPr>
          <a:xfrm>
            <a:off x="7028212" y="5576904"/>
            <a:ext cx="3373120" cy="792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wrangling and export to CSV file </a:t>
            </a:r>
            <a:endParaRPr lang="en-AU" sz="1600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9BD355D-12A2-8DC6-9C1A-6B5E5999A569}"/>
              </a:ext>
            </a:extLst>
          </p:cNvPr>
          <p:cNvSpPr/>
          <p:nvPr/>
        </p:nvSpPr>
        <p:spPr>
          <a:xfrm>
            <a:off x="8595360" y="2262504"/>
            <a:ext cx="213360" cy="22672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E219C72-C810-B8EC-0678-4FFEF95B1BEA}"/>
              </a:ext>
            </a:extLst>
          </p:cNvPr>
          <p:cNvSpPr/>
          <p:nvPr/>
        </p:nvSpPr>
        <p:spPr>
          <a:xfrm>
            <a:off x="8595360" y="3281051"/>
            <a:ext cx="213360" cy="22672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F45D496-1C72-4B2C-CD25-4BDE021A9756}"/>
              </a:ext>
            </a:extLst>
          </p:cNvPr>
          <p:cNvSpPr/>
          <p:nvPr/>
        </p:nvSpPr>
        <p:spPr>
          <a:xfrm>
            <a:off x="8595360" y="4313550"/>
            <a:ext cx="213360" cy="22672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C447A54-4A5A-E889-55F6-15E9751B8696}"/>
              </a:ext>
            </a:extLst>
          </p:cNvPr>
          <p:cNvSpPr/>
          <p:nvPr/>
        </p:nvSpPr>
        <p:spPr>
          <a:xfrm>
            <a:off x="8595360" y="5340487"/>
            <a:ext cx="213360" cy="22672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5173589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Illustrated is the process for scraping and transforming data on historical Falcon 9 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full Python notebook containing libraries and functions used, data scraping and parsing methods can be found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06389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Scraping Flowchart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6736080" y="1392500"/>
            <a:ext cx="3932238" cy="42113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49EF238-8A1B-CE2E-1739-48C61579E1C0}"/>
              </a:ext>
            </a:extLst>
          </p:cNvPr>
          <p:cNvSpPr/>
          <p:nvPr/>
        </p:nvSpPr>
        <p:spPr>
          <a:xfrm>
            <a:off x="7028212" y="1470024"/>
            <a:ext cx="3373120" cy="792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Falcon 9 launches Wikipedia page using URL</a:t>
            </a:r>
            <a:endParaRPr lang="en-AU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8F14820-A2D5-7926-EB9C-C4BBE34E632A}"/>
              </a:ext>
            </a:extLst>
          </p:cNvPr>
          <p:cNvSpPr/>
          <p:nvPr/>
        </p:nvSpPr>
        <p:spPr>
          <a:xfrm>
            <a:off x="8605584" y="2271821"/>
            <a:ext cx="213360" cy="22672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58ABFF1-3136-E2E4-942A-F3100428FF70}"/>
              </a:ext>
            </a:extLst>
          </p:cNvPr>
          <p:cNvSpPr/>
          <p:nvPr/>
        </p:nvSpPr>
        <p:spPr>
          <a:xfrm>
            <a:off x="7028212" y="2507867"/>
            <a:ext cx="3373120" cy="792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 HTML using </a:t>
            </a:r>
            <a:r>
              <a:rPr lang="en-US" dirty="0" err="1"/>
              <a:t>BeautifulSoup</a:t>
            </a:r>
            <a:endParaRPr lang="en-AU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2957D2-C683-2916-ED77-508466C31B70}"/>
              </a:ext>
            </a:extLst>
          </p:cNvPr>
          <p:cNvSpPr/>
          <p:nvPr/>
        </p:nvSpPr>
        <p:spPr>
          <a:xfrm>
            <a:off x="7028212" y="3565428"/>
            <a:ext cx="3373120" cy="792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variable names from table column headers</a:t>
            </a:r>
            <a:endParaRPr lang="en-AU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175D2A6-1ACB-CC73-C646-5F364042DEBA}"/>
              </a:ext>
            </a:extLst>
          </p:cNvPr>
          <p:cNvSpPr/>
          <p:nvPr/>
        </p:nvSpPr>
        <p:spPr>
          <a:xfrm>
            <a:off x="8608092" y="3300346"/>
            <a:ext cx="213360" cy="22672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35D27BF-3B9E-E9E4-B1DF-95BA75BC1CB0}"/>
              </a:ext>
            </a:extLst>
          </p:cNvPr>
          <p:cNvSpPr/>
          <p:nvPr/>
        </p:nvSpPr>
        <p:spPr>
          <a:xfrm>
            <a:off x="8608092" y="4368219"/>
            <a:ext cx="213360" cy="22672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4782AB6-32D5-E3E9-B233-876C8BEE8DBA}"/>
              </a:ext>
            </a:extLst>
          </p:cNvPr>
          <p:cNvSpPr/>
          <p:nvPr/>
        </p:nvSpPr>
        <p:spPr>
          <a:xfrm>
            <a:off x="7025704" y="4594519"/>
            <a:ext cx="3373120" cy="7924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 launch HTML tables to create data frame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1390</TotalTime>
  <Words>2763</Words>
  <Application>Microsoft Office PowerPoint</Application>
  <PresentationFormat>Widescreen</PresentationFormat>
  <Paragraphs>279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Abadi</vt:lpstr>
      <vt:lpstr>Arial</vt:lpstr>
      <vt:lpstr>Arial Unicode MS</vt:lpstr>
      <vt:lpstr>Calibri</vt:lpstr>
      <vt:lpstr>IBM Plex Mono SemiBold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Anjali Walisinghe</cp:lastModifiedBy>
  <cp:revision>199</cp:revision>
  <dcterms:created xsi:type="dcterms:W3CDTF">2021-04-29T18:58:34Z</dcterms:created>
  <dcterms:modified xsi:type="dcterms:W3CDTF">2024-08-09T07:02:21Z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9a5e7792-7543-4db2-bcc9-9caeff0b8eb1_Enabled">
    <vt:lpwstr>true</vt:lpwstr>
  </property>
  <property fmtid="{D5CDD505-2E9C-101B-9397-08002B2CF9AE}" pid="4" name="MSIP_Label_9a5e7792-7543-4db2-bcc9-9caeff0b8eb1_SetDate">
    <vt:lpwstr>2024-07-24T02:11:54Z</vt:lpwstr>
  </property>
  <property fmtid="{D5CDD505-2E9C-101B-9397-08002B2CF9AE}" pid="5" name="MSIP_Label_9a5e7792-7543-4db2-bcc9-9caeff0b8eb1_Method">
    <vt:lpwstr>Standard</vt:lpwstr>
  </property>
  <property fmtid="{D5CDD505-2E9C-101B-9397-08002B2CF9AE}" pid="6" name="MSIP_Label_9a5e7792-7543-4db2-bcc9-9caeff0b8eb1_Name">
    <vt:lpwstr>OFFICIAL</vt:lpwstr>
  </property>
  <property fmtid="{D5CDD505-2E9C-101B-9397-08002B2CF9AE}" pid="7" name="MSIP_Label_9a5e7792-7543-4db2-bcc9-9caeff0b8eb1_SiteId">
    <vt:lpwstr>402fca06-dc9c-412f-9bf9-1a335a4671f7</vt:lpwstr>
  </property>
  <property fmtid="{D5CDD505-2E9C-101B-9397-08002B2CF9AE}" pid="8" name="MSIP_Label_9a5e7792-7543-4db2-bcc9-9caeff0b8eb1_ActionId">
    <vt:lpwstr>1f1a9357-1d16-4344-b622-03c84459d932</vt:lpwstr>
  </property>
  <property fmtid="{D5CDD505-2E9C-101B-9397-08002B2CF9AE}" pid="9" name="MSIP_Label_9a5e7792-7543-4db2-bcc9-9caeff0b8eb1_ContentBits">
    <vt:lpwstr>0</vt:lpwstr>
  </property>
</Properties>
</file>